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446" r:id="rId2"/>
    <p:sldId id="438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0066"/>
    <a:srgbClr val="00FF00"/>
    <a:srgbClr val="FF5050"/>
    <a:srgbClr val="FF6699"/>
    <a:srgbClr val="1B4973"/>
    <a:srgbClr val="660033"/>
    <a:srgbClr val="FF00FF"/>
    <a:srgbClr val="9999FF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57" autoAdjust="0"/>
    <p:restoredTop sz="94660"/>
  </p:normalViewPr>
  <p:slideViewPr>
    <p:cSldViewPr>
      <p:cViewPr varScale="1">
        <p:scale>
          <a:sx n="73" d="100"/>
          <a:sy n="73" d="100"/>
        </p:scale>
        <p:origin x="-10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69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F13BEA5-398E-4910-8B9F-57EA5941A37C}" type="datetimeFigureOut">
              <a:rPr lang="en-US"/>
              <a:pPr>
                <a:defRPr/>
              </a:pPr>
              <a:t>2014/8/18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91EF45-026B-4BB2-8EA3-F93AFE6400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6316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4218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719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3EE45-801C-4C1B-814F-ED25DBD26EB9}" type="datetime1">
              <a:rPr lang="en-US"/>
              <a:pPr>
                <a:defRPr/>
              </a:pPr>
              <a:t>2014/8/18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FA3CC-E889-486C-AA0A-AF65F4D10F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430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F5D867-F636-4068-8DF5-C69E67C2341A}" type="datetime1">
              <a:rPr lang="en-US"/>
              <a:pPr>
                <a:defRPr/>
              </a:pPr>
              <a:t>2014/8/18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F980B-F9A8-423A-86AC-CAE5F31FC7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599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8C07F-BCFB-4573-9F52-B57C2B85544E}" type="datetime1">
              <a:rPr lang="en-US"/>
              <a:pPr>
                <a:defRPr/>
              </a:pPr>
              <a:t>2014/8/18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A0C96-C7EA-42FB-9D6F-5D884F9D95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215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2C6E0-A4FB-48A0-A769-F9946A0489D9}" type="datetime1">
              <a:rPr lang="en-US"/>
              <a:pPr>
                <a:defRPr/>
              </a:pPr>
              <a:t>2014/8/18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8BB89-CB0F-43F8-BC93-4044E3A015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141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21039-B4F1-4569-B98B-1A7380D0878E}" type="datetime1">
              <a:rPr lang="en-US"/>
              <a:pPr>
                <a:defRPr/>
              </a:pPr>
              <a:t>2014/8/18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1D056-D9C4-40F1-9229-6A0E136A8B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205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D22AF-5666-4CF3-B29C-5C732DFB8AEB}" type="datetime1">
              <a:rPr lang="en-US"/>
              <a:pPr>
                <a:defRPr/>
              </a:pPr>
              <a:t>2014/8/18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3293C-7AB1-4D3B-B3FB-D52EF7CDB4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181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62CCD-4FF5-4857-989F-460D461235F2}" type="datetime1">
              <a:rPr lang="en-US"/>
              <a:pPr>
                <a:defRPr/>
              </a:pPr>
              <a:t>2014/8/18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C5789-38A2-45FA-BF08-B067703A63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476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C9434-30B2-44F4-92DF-5E71BB7DD56A}" type="datetime1">
              <a:rPr lang="en-US"/>
              <a:pPr>
                <a:defRPr/>
              </a:pPr>
              <a:t>2014/8/18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72739-6B60-4A88-8689-4D04FD2152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865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B8B0F-F14E-44BC-9D87-D53145DB07B0}" type="datetime1">
              <a:rPr lang="en-US"/>
              <a:pPr>
                <a:defRPr/>
              </a:pPr>
              <a:t>2014/8/18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6EC4E-7707-4D32-9E43-0DD07FFCDB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164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3F905-372D-4814-85A1-78C55C671B39}" type="datetime1">
              <a:rPr lang="en-US"/>
              <a:pPr>
                <a:defRPr/>
              </a:pPr>
              <a:t>2014/8/18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9D187-18E6-49E6-8833-D0F0017BEE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221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90334-FEA3-4D70-871D-20DEA6375EA5}" type="datetime1">
              <a:rPr lang="en-US"/>
              <a:pPr>
                <a:defRPr/>
              </a:pPr>
              <a:t>2014/8/18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DD804-1EB8-42D7-B852-5BFCF5CF89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969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3FD15F-8374-4B9F-A0C9-47AC3C8DDB8F}" type="datetime1">
              <a:rPr lang="en-US"/>
              <a:pPr>
                <a:defRPr/>
              </a:pPr>
              <a:t>2014/8/18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27C3ADC-12E0-4904-ADD7-D718736838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Looking for strategies to improve cancer outcomes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TextBox 142"/>
          <p:cNvSpPr txBox="1"/>
          <p:nvPr/>
        </p:nvSpPr>
        <p:spPr>
          <a:xfrm>
            <a:off x="228600" y="5867400"/>
            <a:ext cx="861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Moore</a:t>
            </a:r>
            <a:r>
              <a:rPr lang="en-US" sz="16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NM, Kuhn NZ, Hanlon SE, Lee JSH and Nagahara  L 2011  De-convoluting cancer’s complexity: using a ‘physical sciences lens’ to provide a different (clearer) perspective of cancer </a:t>
            </a:r>
            <a:r>
              <a:rPr lang="en-US" sz="1600" i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Phys</a:t>
            </a:r>
            <a:r>
              <a:rPr lang="en-US" sz="1600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1600" i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Biol</a:t>
            </a:r>
            <a:r>
              <a:rPr lang="en-US" sz="16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16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8</a:t>
            </a:r>
            <a:r>
              <a:rPr lang="en-US" sz="16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16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010302</a:t>
            </a:r>
            <a:endParaRPr lang="en-US" sz="1600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4042421" y="1074181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chemeClr val="bg2">
                  <a:lumMod val="60000"/>
                  <a:lumOff val="40000"/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4" name="Oval 3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3117861" y="2082041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chemeClr val="bg2">
                  <a:lumMod val="60000"/>
                  <a:lumOff val="40000"/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44" name="Oval 43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3117861" y="1074181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chemeClr val="bg2">
                  <a:lumMod val="60000"/>
                  <a:lumOff val="40000"/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47" name="Oval 46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3580141" y="2082041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chemeClr val="bg2">
                  <a:lumMod val="60000"/>
                  <a:lumOff val="40000"/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50" name="Oval 49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4042421" y="2082041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chemeClr val="bg2">
                  <a:lumMod val="60000"/>
                  <a:lumOff val="40000"/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53" name="Oval 52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4504701" y="2082041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chemeClr val="bg2">
                  <a:lumMod val="60000"/>
                  <a:lumOff val="40000"/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56" name="Oval 55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4966981" y="2082041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chemeClr val="bg2">
                  <a:lumMod val="60000"/>
                  <a:lumOff val="40000"/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59" name="Oval 58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5429261" y="2082041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chemeClr val="bg2">
                  <a:lumMod val="60000"/>
                  <a:lumOff val="40000"/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62" name="Oval 61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3580141" y="1074181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chemeClr val="bg2">
                  <a:lumMod val="60000"/>
                  <a:lumOff val="40000"/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65" name="Oval 64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4504701" y="1074181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chemeClr val="bg2">
                  <a:lumMod val="60000"/>
                  <a:lumOff val="40000"/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80" name="Oval 79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4966981" y="1074181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chemeClr val="bg2">
                  <a:lumMod val="60000"/>
                  <a:lumOff val="40000"/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83" name="Oval 82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5429261" y="1074181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chemeClr val="bg2">
                  <a:lumMod val="60000"/>
                  <a:lumOff val="40000"/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86" name="Oval 85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5891541" y="1074181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chemeClr val="bg2">
                  <a:lumMod val="60000"/>
                  <a:lumOff val="40000"/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89" name="Oval 88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5891541" y="2082041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chemeClr val="bg2">
                  <a:lumMod val="60000"/>
                  <a:lumOff val="40000"/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92" name="Oval 91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6353819" y="1074181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chemeClr val="bg2">
                  <a:lumMod val="60000"/>
                  <a:lumOff val="40000"/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05" name="Oval 104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6353819" y="2082041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chemeClr val="bg2">
                  <a:lumMod val="60000"/>
                  <a:lumOff val="40000"/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08" name="Oval 107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7844721" y="1074181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chemeClr val="bg2">
                  <a:lumMod val="60000"/>
                  <a:lumOff val="40000"/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11" name="Oval 110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7844721" y="2082041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chemeClr val="bg2">
                  <a:lumMod val="60000"/>
                  <a:lumOff val="40000"/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15" name="Oval 114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9" name="Group 118"/>
          <p:cNvGrpSpPr/>
          <p:nvPr/>
        </p:nvGrpSpPr>
        <p:grpSpPr>
          <a:xfrm>
            <a:off x="8303340" y="1074181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chemeClr val="bg2">
                  <a:lumMod val="60000"/>
                  <a:lumOff val="40000"/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20" name="Oval 119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2" name="Group 121"/>
          <p:cNvGrpSpPr/>
          <p:nvPr/>
        </p:nvGrpSpPr>
        <p:grpSpPr>
          <a:xfrm>
            <a:off x="8303340" y="2082041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chemeClr val="bg2">
                  <a:lumMod val="60000"/>
                  <a:lumOff val="40000"/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123" name="Oval 122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6625521" y="1262712"/>
            <a:ext cx="129875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. . .</a:t>
            </a:r>
            <a:endParaRPr lang="en-US" sz="7200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22" name="TextBox 221"/>
          <p:cNvSpPr txBox="1"/>
          <p:nvPr/>
        </p:nvSpPr>
        <p:spPr>
          <a:xfrm>
            <a:off x="402909" y="1779274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1950</a:t>
            </a:r>
          </a:p>
        </p:txBody>
      </p:sp>
      <p:grpSp>
        <p:nvGrpSpPr>
          <p:cNvPr id="224" name="Group 223"/>
          <p:cNvGrpSpPr/>
          <p:nvPr/>
        </p:nvGrpSpPr>
        <p:grpSpPr>
          <a:xfrm>
            <a:off x="3117861" y="1074181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rgbClr val="FFF200"/>
              </a:gs>
              <a:gs pos="100000">
                <a:srgbClr val="FFC000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225" name="Oval 224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7" name="Group 226"/>
          <p:cNvGrpSpPr/>
          <p:nvPr/>
        </p:nvGrpSpPr>
        <p:grpSpPr>
          <a:xfrm>
            <a:off x="3580141" y="1074181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rgbClr val="FFF200"/>
              </a:gs>
              <a:gs pos="100000">
                <a:srgbClr val="FFC000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228" name="Oval 227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0" name="TextBox 229"/>
          <p:cNvSpPr txBox="1"/>
          <p:nvPr/>
        </p:nvSpPr>
        <p:spPr>
          <a:xfrm>
            <a:off x="1372223" y="1303581"/>
            <a:ext cx="11512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</a:rPr>
              <a:t>Cancer</a:t>
            </a:r>
          </a:p>
          <a:p>
            <a:pPr algn="ctr"/>
            <a:r>
              <a:rPr lang="en-US" dirty="0" smtClean="0">
                <a:solidFill>
                  <a:srgbClr val="FFFF00"/>
                </a:solidFill>
              </a:rPr>
              <a:t>1.94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/1000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231" name="Group 230"/>
          <p:cNvGrpSpPr/>
          <p:nvPr/>
        </p:nvGrpSpPr>
        <p:grpSpPr>
          <a:xfrm>
            <a:off x="3117861" y="4688260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chemeClr val="bg2">
                  <a:lumMod val="60000"/>
                  <a:lumOff val="40000"/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232" name="Oval 231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4" name="Group 233"/>
          <p:cNvGrpSpPr/>
          <p:nvPr/>
        </p:nvGrpSpPr>
        <p:grpSpPr>
          <a:xfrm>
            <a:off x="3117861" y="3657600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chemeClr val="bg2">
                  <a:lumMod val="60000"/>
                  <a:lumOff val="40000"/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235" name="Oval 234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7" name="Group 236"/>
          <p:cNvGrpSpPr/>
          <p:nvPr/>
        </p:nvGrpSpPr>
        <p:grpSpPr>
          <a:xfrm>
            <a:off x="3580141" y="4688260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chemeClr val="bg2">
                  <a:lumMod val="60000"/>
                  <a:lumOff val="40000"/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238" name="Oval 237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0" name="Group 239"/>
          <p:cNvGrpSpPr/>
          <p:nvPr/>
        </p:nvGrpSpPr>
        <p:grpSpPr>
          <a:xfrm>
            <a:off x="3580141" y="3657600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chemeClr val="bg2">
                  <a:lumMod val="60000"/>
                  <a:lumOff val="40000"/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241" name="Oval 240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3" name="Group 242"/>
          <p:cNvGrpSpPr/>
          <p:nvPr/>
        </p:nvGrpSpPr>
        <p:grpSpPr>
          <a:xfrm>
            <a:off x="7844721" y="3657600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chemeClr val="bg2">
                  <a:lumMod val="60000"/>
                  <a:lumOff val="40000"/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244" name="Oval 243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6" name="Group 245"/>
          <p:cNvGrpSpPr/>
          <p:nvPr/>
        </p:nvGrpSpPr>
        <p:grpSpPr>
          <a:xfrm>
            <a:off x="7844721" y="4688260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chemeClr val="bg2">
                  <a:lumMod val="60000"/>
                  <a:lumOff val="40000"/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247" name="Oval 246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8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9" name="Group 248"/>
          <p:cNvGrpSpPr/>
          <p:nvPr/>
        </p:nvGrpSpPr>
        <p:grpSpPr>
          <a:xfrm>
            <a:off x="8303340" y="3657600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chemeClr val="bg2">
                  <a:lumMod val="60000"/>
                  <a:lumOff val="40000"/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250" name="Oval 249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2" name="Group 251"/>
          <p:cNvGrpSpPr/>
          <p:nvPr/>
        </p:nvGrpSpPr>
        <p:grpSpPr>
          <a:xfrm>
            <a:off x="8303340" y="4688260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chemeClr val="bg2">
                  <a:lumMod val="60000"/>
                  <a:lumOff val="40000"/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253" name="Oval 252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5" name="Group 254"/>
          <p:cNvGrpSpPr/>
          <p:nvPr/>
        </p:nvGrpSpPr>
        <p:grpSpPr>
          <a:xfrm>
            <a:off x="5891541" y="3657600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chemeClr val="bg2">
                  <a:lumMod val="60000"/>
                  <a:lumOff val="40000"/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256" name="Oval 255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7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8" name="Group 257"/>
          <p:cNvGrpSpPr/>
          <p:nvPr/>
        </p:nvGrpSpPr>
        <p:grpSpPr>
          <a:xfrm>
            <a:off x="5891541" y="4688260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chemeClr val="bg2">
                  <a:lumMod val="60000"/>
                  <a:lumOff val="40000"/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259" name="Oval 258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1" name="Group 260"/>
          <p:cNvGrpSpPr/>
          <p:nvPr/>
        </p:nvGrpSpPr>
        <p:grpSpPr>
          <a:xfrm>
            <a:off x="6353819" y="3657600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chemeClr val="bg2">
                  <a:lumMod val="60000"/>
                  <a:lumOff val="40000"/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262" name="Oval 261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4" name="Group 263"/>
          <p:cNvGrpSpPr/>
          <p:nvPr/>
        </p:nvGrpSpPr>
        <p:grpSpPr>
          <a:xfrm>
            <a:off x="6353819" y="4688260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chemeClr val="bg2">
                  <a:lumMod val="60000"/>
                  <a:lumOff val="40000"/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265" name="Oval 264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7" name="TextBox 266"/>
          <p:cNvSpPr txBox="1"/>
          <p:nvPr/>
        </p:nvSpPr>
        <p:spPr>
          <a:xfrm>
            <a:off x="6625521" y="3804230"/>
            <a:ext cx="129875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. . .</a:t>
            </a:r>
            <a:endParaRPr lang="en-US" sz="7200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268" name="Group 267"/>
          <p:cNvGrpSpPr/>
          <p:nvPr/>
        </p:nvGrpSpPr>
        <p:grpSpPr>
          <a:xfrm>
            <a:off x="4966981" y="3657600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chemeClr val="bg2">
                  <a:lumMod val="60000"/>
                  <a:lumOff val="40000"/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269" name="Oval 268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1" name="Group 270"/>
          <p:cNvGrpSpPr/>
          <p:nvPr/>
        </p:nvGrpSpPr>
        <p:grpSpPr>
          <a:xfrm>
            <a:off x="4966981" y="4688260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chemeClr val="bg2">
                  <a:lumMod val="60000"/>
                  <a:lumOff val="40000"/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272" name="Oval 271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4" name="Group 273"/>
          <p:cNvGrpSpPr/>
          <p:nvPr/>
        </p:nvGrpSpPr>
        <p:grpSpPr>
          <a:xfrm>
            <a:off x="5429261" y="3657600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chemeClr val="bg2">
                  <a:lumMod val="60000"/>
                  <a:lumOff val="40000"/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275" name="Oval 274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7" name="Group 276"/>
          <p:cNvGrpSpPr/>
          <p:nvPr/>
        </p:nvGrpSpPr>
        <p:grpSpPr>
          <a:xfrm>
            <a:off x="5429261" y="4688260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chemeClr val="bg2">
                  <a:lumMod val="60000"/>
                  <a:lumOff val="40000"/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278" name="Oval 277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0" name="Group 279"/>
          <p:cNvGrpSpPr/>
          <p:nvPr/>
        </p:nvGrpSpPr>
        <p:grpSpPr>
          <a:xfrm>
            <a:off x="4042421" y="3657600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chemeClr val="bg2">
                  <a:lumMod val="60000"/>
                  <a:lumOff val="40000"/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281" name="Oval 280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3" name="Group 282"/>
          <p:cNvGrpSpPr/>
          <p:nvPr/>
        </p:nvGrpSpPr>
        <p:grpSpPr>
          <a:xfrm>
            <a:off x="4042421" y="4688260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chemeClr val="bg2">
                  <a:lumMod val="60000"/>
                  <a:lumOff val="40000"/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284" name="Oval 283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6" name="Group 285"/>
          <p:cNvGrpSpPr/>
          <p:nvPr/>
        </p:nvGrpSpPr>
        <p:grpSpPr>
          <a:xfrm>
            <a:off x="4504701" y="3657600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chemeClr val="bg2">
                  <a:lumMod val="60000"/>
                  <a:lumOff val="40000"/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287" name="Oval 286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9" name="Group 288"/>
          <p:cNvGrpSpPr/>
          <p:nvPr/>
        </p:nvGrpSpPr>
        <p:grpSpPr>
          <a:xfrm>
            <a:off x="4504701" y="4688260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chemeClr val="bg2">
                  <a:lumMod val="60000"/>
                  <a:lumOff val="40000"/>
                  <a:alpha val="50000"/>
                </a:schemeClr>
              </a:gs>
              <a:gs pos="100000">
                <a:schemeClr val="accent1">
                  <a:lumMod val="75000"/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290" name="Oval 289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2" name="TextBox 291"/>
          <p:cNvSpPr txBox="1"/>
          <p:nvPr/>
        </p:nvSpPr>
        <p:spPr>
          <a:xfrm>
            <a:off x="402909" y="4612845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2008</a:t>
            </a:r>
          </a:p>
        </p:txBody>
      </p:sp>
      <p:grpSp>
        <p:nvGrpSpPr>
          <p:cNvPr id="293" name="Group 292"/>
          <p:cNvGrpSpPr/>
          <p:nvPr/>
        </p:nvGrpSpPr>
        <p:grpSpPr>
          <a:xfrm>
            <a:off x="3117861" y="3657600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rgbClr val="FFF200"/>
              </a:gs>
              <a:gs pos="100000">
                <a:srgbClr val="FFC000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294" name="Oval 293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5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6" name="Group 295"/>
          <p:cNvGrpSpPr/>
          <p:nvPr/>
        </p:nvGrpSpPr>
        <p:grpSpPr>
          <a:xfrm>
            <a:off x="3580141" y="3657600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rgbClr val="FFF200"/>
              </a:gs>
              <a:gs pos="100000">
                <a:srgbClr val="FFC000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297" name="Oval 296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8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9" name="TextBox 298"/>
          <p:cNvSpPr txBox="1"/>
          <p:nvPr/>
        </p:nvSpPr>
        <p:spPr>
          <a:xfrm>
            <a:off x="1372223" y="3849469"/>
            <a:ext cx="11512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</a:rPr>
              <a:t>Cancer</a:t>
            </a:r>
          </a:p>
          <a:p>
            <a:pPr algn="ctr"/>
            <a:r>
              <a:rPr lang="en-US" dirty="0" smtClean="0">
                <a:solidFill>
                  <a:srgbClr val="FFFF00"/>
                </a:solidFill>
              </a:rPr>
              <a:t>1.86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/1000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300" name="Group 299"/>
          <p:cNvGrpSpPr/>
          <p:nvPr/>
        </p:nvGrpSpPr>
        <p:grpSpPr>
          <a:xfrm>
            <a:off x="3117861" y="2082041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rgbClr val="21D6E0"/>
              </a:gs>
              <a:gs pos="100000">
                <a:srgbClr val="0087E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301" name="Oval 300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2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3" name="Group 302"/>
          <p:cNvGrpSpPr/>
          <p:nvPr/>
        </p:nvGrpSpPr>
        <p:grpSpPr>
          <a:xfrm>
            <a:off x="3580141" y="2082041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rgbClr val="21D6E0"/>
              </a:gs>
              <a:gs pos="100000">
                <a:srgbClr val="0087E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304" name="Oval 303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5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6" name="Group 305"/>
          <p:cNvGrpSpPr/>
          <p:nvPr/>
        </p:nvGrpSpPr>
        <p:grpSpPr>
          <a:xfrm>
            <a:off x="4042421" y="2082041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rgbClr val="21D6E0"/>
              </a:gs>
              <a:gs pos="100000">
                <a:srgbClr val="0087E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307" name="Oval 306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8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9" name="Group 308"/>
          <p:cNvGrpSpPr/>
          <p:nvPr/>
        </p:nvGrpSpPr>
        <p:grpSpPr>
          <a:xfrm>
            <a:off x="4504701" y="2082041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rgbClr val="21D6E0"/>
              </a:gs>
              <a:gs pos="100000">
                <a:srgbClr val="0087E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310" name="Oval 309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1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2" name="Group 311"/>
          <p:cNvGrpSpPr/>
          <p:nvPr/>
        </p:nvGrpSpPr>
        <p:grpSpPr>
          <a:xfrm>
            <a:off x="4966981" y="2082041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rgbClr val="21D6E0"/>
              </a:gs>
              <a:gs pos="100000">
                <a:srgbClr val="0087E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313" name="Oval 312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4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5" name="Group 314"/>
          <p:cNvGrpSpPr/>
          <p:nvPr/>
        </p:nvGrpSpPr>
        <p:grpSpPr>
          <a:xfrm>
            <a:off x="5429261" y="2082041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rgbClr val="21D6E0"/>
              </a:gs>
              <a:gs pos="100000">
                <a:srgbClr val="0087E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316" name="Oval 315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7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8" name="Group 317"/>
          <p:cNvGrpSpPr/>
          <p:nvPr/>
        </p:nvGrpSpPr>
        <p:grpSpPr>
          <a:xfrm>
            <a:off x="3117861" y="4688260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rgbClr val="21D6E0"/>
              </a:gs>
              <a:gs pos="100000">
                <a:srgbClr val="0087E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319" name="Oval 318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0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1" name="Group 320"/>
          <p:cNvGrpSpPr/>
          <p:nvPr/>
        </p:nvGrpSpPr>
        <p:grpSpPr>
          <a:xfrm>
            <a:off x="3580141" y="4688260"/>
            <a:ext cx="307260" cy="889759"/>
            <a:chOff x="5964173" y="1487912"/>
            <a:chExt cx="450902" cy="1305716"/>
          </a:xfrm>
          <a:gradFill flip="none" rotWithShape="1">
            <a:gsLst>
              <a:gs pos="0">
                <a:srgbClr val="21D6E0"/>
              </a:gs>
              <a:gs pos="100000">
                <a:srgbClr val="0087E6"/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322" name="Oval 321"/>
            <p:cNvSpPr/>
            <p:nvPr/>
          </p:nvSpPr>
          <p:spPr>
            <a:xfrm>
              <a:off x="5981081" y="1487912"/>
              <a:ext cx="417087" cy="417087"/>
            </a:xfrm>
            <a:prstGeom prst="ellipse">
              <a:avLst/>
            </a:prstGeom>
            <a:grp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3" name="Rectangle 4"/>
            <p:cNvSpPr/>
            <p:nvPr/>
          </p:nvSpPr>
          <p:spPr>
            <a:xfrm>
              <a:off x="5964173" y="1961715"/>
              <a:ext cx="450902" cy="831913"/>
            </a:xfrm>
            <a:custGeom>
              <a:avLst/>
              <a:gdLst/>
              <a:ahLst/>
              <a:cxnLst/>
              <a:rect l="l" t="t" r="r" b="b"/>
              <a:pathLst>
                <a:path w="450902" h="1016579">
                  <a:moveTo>
                    <a:pt x="75152" y="0"/>
                  </a:moveTo>
                  <a:lnTo>
                    <a:pt x="375750" y="0"/>
                  </a:lnTo>
                  <a:cubicBezTo>
                    <a:pt x="417255" y="0"/>
                    <a:pt x="450902" y="33647"/>
                    <a:pt x="450902" y="75152"/>
                  </a:cubicBezTo>
                  <a:lnTo>
                    <a:pt x="450902" y="572095"/>
                  </a:lnTo>
                  <a:cubicBezTo>
                    <a:pt x="450902" y="604911"/>
                    <a:pt x="429869" y="632815"/>
                    <a:pt x="400280" y="642295"/>
                  </a:cubicBezTo>
                  <a:lnTo>
                    <a:pt x="400280" y="1016579"/>
                  </a:lnTo>
                  <a:lnTo>
                    <a:pt x="50623" y="1016579"/>
                  </a:lnTo>
                  <a:lnTo>
                    <a:pt x="50623" y="642295"/>
                  </a:lnTo>
                  <a:cubicBezTo>
                    <a:pt x="21034" y="632815"/>
                    <a:pt x="0" y="604911"/>
                    <a:pt x="0" y="572095"/>
                  </a:cubicBezTo>
                  <a:lnTo>
                    <a:pt x="0" y="75152"/>
                  </a:lnTo>
                  <a:cubicBezTo>
                    <a:pt x="0" y="33647"/>
                    <a:pt x="33647" y="0"/>
                    <a:pt x="75152" y="0"/>
                  </a:cubicBezTo>
                  <a:close/>
                </a:path>
              </a:pathLst>
            </a:custGeom>
            <a:grpFill/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24" name="TextBox 323"/>
          <p:cNvSpPr txBox="1"/>
          <p:nvPr/>
        </p:nvSpPr>
        <p:spPr>
          <a:xfrm>
            <a:off x="1172649" y="2325469"/>
            <a:ext cx="15504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FFFF"/>
                </a:solidFill>
              </a:rPr>
              <a:t>Heart diseases</a:t>
            </a:r>
          </a:p>
          <a:p>
            <a:pPr algn="ctr"/>
            <a:r>
              <a:rPr lang="en-US" dirty="0" smtClean="0">
                <a:solidFill>
                  <a:srgbClr val="00FFFF"/>
                </a:solidFill>
              </a:rPr>
              <a:t>5.87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/1000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25" name="TextBox 324"/>
          <p:cNvSpPr txBox="1"/>
          <p:nvPr/>
        </p:nvSpPr>
        <p:spPr>
          <a:xfrm>
            <a:off x="1172649" y="4876800"/>
            <a:ext cx="15504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FFFF"/>
                </a:solidFill>
              </a:rPr>
              <a:t>Heart diseases</a:t>
            </a:r>
          </a:p>
          <a:p>
            <a:pPr algn="ctr"/>
            <a:r>
              <a:rPr lang="en-US" dirty="0" smtClean="0">
                <a:solidFill>
                  <a:srgbClr val="00FFFF"/>
                </a:solidFill>
              </a:rPr>
              <a:t>2.03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/1000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831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5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5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5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5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5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85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95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5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15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25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35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45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50"/>
                            </p:stCondLst>
                            <p:childTnLst>
                              <p:par>
                                <p:cTn id="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650"/>
                            </p:stCondLst>
                            <p:childTnLst>
                              <p:par>
                                <p:cTn id="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75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850"/>
                            </p:stCondLst>
                            <p:childTnLst>
                              <p:par>
                                <p:cTn id="7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950"/>
                            </p:stCondLst>
                            <p:childTnLst>
                              <p:par>
                                <p:cTn id="78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450"/>
                            </p:stCondLst>
                            <p:childTnLst>
                              <p:par>
                                <p:cTn id="8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550"/>
                            </p:stCondLst>
                            <p:childTnLst>
                              <p:par>
                                <p:cTn id="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650"/>
                            </p:stCondLst>
                            <p:childTnLst>
                              <p:par>
                                <p:cTn id="9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750"/>
                            </p:stCondLst>
                            <p:childTnLst>
                              <p:par>
                                <p:cTn id="9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850"/>
                            </p:stCondLst>
                            <p:childTnLst>
                              <p:par>
                                <p:cTn id="98" presetID="10" presetClass="entr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5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5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1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1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"/>
                            </p:stCondLst>
                            <p:childTnLst>
                              <p:par>
                                <p:cTn id="1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00"/>
                            </p:stCondLst>
                            <p:childTnLst>
                              <p:par>
                                <p:cTn id="1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300"/>
                            </p:stCondLst>
                            <p:childTnLst>
                              <p:par>
                                <p:cTn id="1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400"/>
                            </p:stCondLst>
                            <p:childTnLst>
                              <p:par>
                                <p:cTn id="1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600"/>
                            </p:stCondLst>
                            <p:childTnLst>
                              <p:par>
                                <p:cTn id="1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700"/>
                            </p:stCondLst>
                            <p:childTnLst>
                              <p:par>
                                <p:cTn id="1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800"/>
                            </p:stCondLst>
                            <p:childTnLst>
                              <p:par>
                                <p:cTn id="1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900"/>
                            </p:stCondLst>
                            <p:childTnLst>
                              <p:par>
                                <p:cTn id="1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1000"/>
                            </p:stCondLst>
                            <p:childTnLst>
                              <p:par>
                                <p:cTn id="1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1100"/>
                            </p:stCondLst>
                            <p:childTnLst>
                              <p:par>
                                <p:cTn id="1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200"/>
                            </p:stCondLst>
                            <p:childTnLst>
                              <p:par>
                                <p:cTn id="1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1300"/>
                            </p:stCondLst>
                            <p:childTnLst>
                              <p:par>
                                <p:cTn id="1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400"/>
                            </p:stCondLst>
                            <p:childTnLst>
                              <p:par>
                                <p:cTn id="1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1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1500"/>
                            </p:stCondLst>
                            <p:childTnLst>
                              <p:par>
                                <p:cTn id="1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1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1600"/>
                            </p:stCondLst>
                            <p:childTnLst>
                              <p:par>
                                <p:cTn id="17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1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1700"/>
                            </p:stCondLst>
                            <p:childTnLst>
                              <p:par>
                                <p:cTn id="178" presetID="22" presetClass="entr" presetSubtype="8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0" dur="25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2200"/>
                            </p:stCondLst>
                            <p:childTnLst>
                              <p:par>
                                <p:cTn id="18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1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2300"/>
                            </p:stCondLst>
                            <p:childTnLst>
                              <p:par>
                                <p:cTn id="1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2400"/>
                            </p:stCondLst>
                            <p:childTnLst>
                              <p:par>
                                <p:cTn id="19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1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2500"/>
                            </p:stCondLst>
                            <p:childTnLst>
                              <p:par>
                                <p:cTn id="19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1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2600"/>
                            </p:stCondLst>
                            <p:childTnLst>
                              <p:par>
                                <p:cTn id="198" presetID="10" presetClass="entr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25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10" presetClass="entr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25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5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500"/>
                            </p:stCondLst>
                            <p:childTnLst>
                              <p:par>
                                <p:cTn id="2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1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600"/>
                            </p:stCondLst>
                            <p:childTnLst>
                              <p:par>
                                <p:cTn id="2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1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700"/>
                            </p:stCondLst>
                            <p:childTnLst>
                              <p:par>
                                <p:cTn id="2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1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800"/>
                            </p:stCondLst>
                            <p:childTnLst>
                              <p:par>
                                <p:cTn id="2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100"/>
                                        <p:tgtEl>
                                          <p:spTgt spid="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900"/>
                            </p:stCondLst>
                            <p:childTnLst>
                              <p:par>
                                <p:cTn id="2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1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10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1100"/>
                            </p:stCondLst>
                            <p:childTnLst>
                              <p:par>
                                <p:cTn id="2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9" dur="500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1600"/>
                            </p:stCondLst>
                            <p:childTnLst>
                              <p:par>
                                <p:cTn id="2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1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1700"/>
                            </p:stCondLst>
                            <p:childTnLst>
                              <p:par>
                                <p:cTn id="2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10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" grpId="0"/>
      <p:bldP spid="2" grpId="0"/>
      <p:bldP spid="222" grpId="0"/>
      <p:bldP spid="230" grpId="0"/>
      <p:bldP spid="267" grpId="0"/>
      <p:bldP spid="292" grpId="0"/>
      <p:bldP spid="299" grpId="0"/>
      <p:bldP spid="324" grpId="0"/>
      <p:bldP spid="3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375" y="1357745"/>
            <a:ext cx="6096000" cy="3784600"/>
          </a:xfrm>
          <a:prstGeom prst="rect">
            <a:avLst/>
          </a:prstGeom>
          <a:effectLst>
            <a:outerShdw blurRad="254000" dist="127000" dir="2700000" sx="105000" sy="105000" algn="ctr" rotWithShape="0">
              <a:schemeClr val="bg1">
                <a:alpha val="30000"/>
              </a:schemeClr>
            </a:outerShdw>
          </a:effectLst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375" y="1357745"/>
            <a:ext cx="6096000" cy="3784600"/>
          </a:xfrm>
          <a:prstGeom prst="rect">
            <a:avLst/>
          </a:prstGeom>
          <a:effectLst/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375" y="1357745"/>
            <a:ext cx="6096000" cy="3784600"/>
          </a:xfrm>
          <a:prstGeom prst="rect">
            <a:avLst/>
          </a:prstGeom>
          <a:effectLst/>
        </p:spPr>
      </p:pic>
      <p:sp>
        <p:nvSpPr>
          <p:cNvPr id="113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National Cancer Institute Physical Sciences Oncology Centers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9"/>
          <p:cNvSpPr txBox="1">
            <a:spLocks noChangeArrowheads="1"/>
          </p:cNvSpPr>
          <p:nvPr/>
        </p:nvSpPr>
        <p:spPr bwMode="auto">
          <a:xfrm>
            <a:off x="1676400" y="838200"/>
            <a:ext cx="5486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$150 million, 5 years, 12 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collaborative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Tahoma" pitchFamily="34" charset="0"/>
                <a:cs typeface="Tahoma" pitchFamily="34" charset="0"/>
              </a:rPr>
              <a:t>centers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+mj-lt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07175" y="2971800"/>
            <a:ext cx="258442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Heterogeneity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Evolutionary dynamics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Measurement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Concepts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" y="5867400"/>
            <a:ext cx="861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Moore</a:t>
            </a:r>
            <a:r>
              <a:rPr lang="en-US" sz="1600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 NM, Kuhn NZ, Hanlon SE, Lee JSH and Nagahara  L 2011  De-convoluting cancer’s complexity: using a ‘physical sciences lens’ to provide a different (clearer) perspective of cancer </a:t>
            </a:r>
            <a:r>
              <a:rPr lang="en-US" sz="1600" i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Phys</a:t>
            </a:r>
            <a:r>
              <a:rPr lang="en-US" sz="1600" i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1600" i="1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Biol</a:t>
            </a:r>
            <a:r>
              <a:rPr lang="en-US" sz="16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1600" b="1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8</a:t>
            </a:r>
            <a:r>
              <a:rPr lang="en-US" sz="16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16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010302</a:t>
            </a:r>
            <a:endParaRPr lang="en-US" sz="1600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26237" y="2726835"/>
            <a:ext cx="188408" cy="307005"/>
            <a:chOff x="685800" y="2658465"/>
            <a:chExt cx="175936" cy="286678"/>
          </a:xfrm>
        </p:grpSpPr>
        <p:sp>
          <p:nvSpPr>
            <p:cNvPr id="6" name="Rectangle 5"/>
            <p:cNvSpPr/>
            <p:nvPr/>
          </p:nvSpPr>
          <p:spPr>
            <a:xfrm rot="18900000">
              <a:off x="823868" y="2711552"/>
              <a:ext cx="37868" cy="233591"/>
            </a:xfrm>
            <a:custGeom>
              <a:avLst/>
              <a:gdLst>
                <a:gd name="connsiteX0" fmla="*/ 0 w 96963"/>
                <a:gd name="connsiteY0" fmla="*/ 0 h 808040"/>
                <a:gd name="connsiteX1" fmla="*/ 96963 w 96963"/>
                <a:gd name="connsiteY1" fmla="*/ 0 h 808040"/>
                <a:gd name="connsiteX2" fmla="*/ 96963 w 96963"/>
                <a:gd name="connsiteY2" fmla="*/ 808040 h 808040"/>
                <a:gd name="connsiteX3" fmla="*/ 0 w 96963"/>
                <a:gd name="connsiteY3" fmla="*/ 808040 h 808040"/>
                <a:gd name="connsiteX4" fmla="*/ 0 w 96963"/>
                <a:gd name="connsiteY4" fmla="*/ 0 h 808040"/>
                <a:gd name="connsiteX0" fmla="*/ 0 w 114321"/>
                <a:gd name="connsiteY0" fmla="*/ 0 h 808040"/>
                <a:gd name="connsiteX1" fmla="*/ 114321 w 114321"/>
                <a:gd name="connsiteY1" fmla="*/ 0 h 808040"/>
                <a:gd name="connsiteX2" fmla="*/ 96963 w 114321"/>
                <a:gd name="connsiteY2" fmla="*/ 808040 h 808040"/>
                <a:gd name="connsiteX3" fmla="*/ 0 w 114321"/>
                <a:gd name="connsiteY3" fmla="*/ 808040 h 808040"/>
                <a:gd name="connsiteX4" fmla="*/ 0 w 114321"/>
                <a:gd name="connsiteY4" fmla="*/ 0 h 808040"/>
                <a:gd name="connsiteX0" fmla="*/ 0 w 133849"/>
                <a:gd name="connsiteY0" fmla="*/ 0 h 810210"/>
                <a:gd name="connsiteX1" fmla="*/ 133849 w 133849"/>
                <a:gd name="connsiteY1" fmla="*/ 2170 h 810210"/>
                <a:gd name="connsiteX2" fmla="*/ 116491 w 133849"/>
                <a:gd name="connsiteY2" fmla="*/ 810210 h 810210"/>
                <a:gd name="connsiteX3" fmla="*/ 19528 w 133849"/>
                <a:gd name="connsiteY3" fmla="*/ 810210 h 810210"/>
                <a:gd name="connsiteX4" fmla="*/ 0 w 133849"/>
                <a:gd name="connsiteY4" fmla="*/ 0 h 810210"/>
                <a:gd name="connsiteX0" fmla="*/ 0 w 133849"/>
                <a:gd name="connsiteY0" fmla="*/ 0 h 819853"/>
                <a:gd name="connsiteX1" fmla="*/ 133849 w 133849"/>
                <a:gd name="connsiteY1" fmla="*/ 2170 h 819853"/>
                <a:gd name="connsiteX2" fmla="*/ 116491 w 133849"/>
                <a:gd name="connsiteY2" fmla="*/ 810210 h 819853"/>
                <a:gd name="connsiteX3" fmla="*/ 19528 w 133849"/>
                <a:gd name="connsiteY3" fmla="*/ 810210 h 819853"/>
                <a:gd name="connsiteX4" fmla="*/ 0 w 133849"/>
                <a:gd name="connsiteY4" fmla="*/ 0 h 819853"/>
                <a:gd name="connsiteX0" fmla="*/ 0 w 133849"/>
                <a:gd name="connsiteY0" fmla="*/ 0 h 825680"/>
                <a:gd name="connsiteX1" fmla="*/ 133849 w 133849"/>
                <a:gd name="connsiteY1" fmla="*/ 2170 h 825680"/>
                <a:gd name="connsiteX2" fmla="*/ 116491 w 133849"/>
                <a:gd name="connsiteY2" fmla="*/ 810210 h 825680"/>
                <a:gd name="connsiteX3" fmla="*/ 19528 w 133849"/>
                <a:gd name="connsiteY3" fmla="*/ 810210 h 825680"/>
                <a:gd name="connsiteX4" fmla="*/ 0 w 133849"/>
                <a:gd name="connsiteY4" fmla="*/ 0 h 825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849" h="825680">
                  <a:moveTo>
                    <a:pt x="0" y="0"/>
                  </a:moveTo>
                  <a:lnTo>
                    <a:pt x="133849" y="2170"/>
                  </a:lnTo>
                  <a:lnTo>
                    <a:pt x="116491" y="810210"/>
                  </a:lnTo>
                  <a:cubicBezTo>
                    <a:pt x="90679" y="829738"/>
                    <a:pt x="51848" y="831907"/>
                    <a:pt x="19528" y="810210"/>
                  </a:cubicBez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20000"/>
                    <a:lumOff val="80000"/>
                  </a:schemeClr>
                </a:gs>
                <a:gs pos="13750">
                  <a:schemeClr val="accent1">
                    <a:lumMod val="60000"/>
                    <a:lumOff val="40000"/>
                  </a:schemeClr>
                </a:gs>
                <a:gs pos="31000">
                  <a:schemeClr val="accent1">
                    <a:lumMod val="20000"/>
                    <a:lumOff val="80000"/>
                  </a:schemeClr>
                </a:gs>
                <a:gs pos="82001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685800" y="2658465"/>
              <a:ext cx="152400" cy="152400"/>
            </a:xfrm>
            <a:prstGeom prst="ellipse">
              <a:avLst/>
            </a:prstGeom>
            <a:gradFill flip="none" rotWithShape="1">
              <a:gsLst>
                <a:gs pos="0">
                  <a:srgbClr val="66008F"/>
                </a:gs>
                <a:gs pos="64999">
                  <a:srgbClr val="BA0066"/>
                </a:gs>
                <a:gs pos="100000">
                  <a:srgbClr val="FF0000"/>
                </a:gs>
              </a:gsLst>
              <a:path path="circle">
                <a:fillToRect l="100000" t="100000"/>
              </a:path>
              <a:tileRect r="-100000" b="-100000"/>
            </a:gradFill>
            <a:scene3d>
              <a:camera prst="orthographicFront">
                <a:rot lat="0" lon="0" rev="0"/>
              </a:camera>
              <a:lightRig rig="soft" dir="t">
                <a:rot lat="0" lon="0" rev="18600000"/>
              </a:lightRig>
            </a:scene3d>
            <a:sp3d prstMaterial="metal">
              <a:bevelT/>
            </a:sp3d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955349" y="3357914"/>
            <a:ext cx="188408" cy="307005"/>
            <a:chOff x="685800" y="2658465"/>
            <a:chExt cx="175936" cy="286678"/>
          </a:xfrm>
        </p:grpSpPr>
        <p:sp>
          <p:nvSpPr>
            <p:cNvPr id="20" name="Rectangle 5"/>
            <p:cNvSpPr/>
            <p:nvPr/>
          </p:nvSpPr>
          <p:spPr>
            <a:xfrm rot="18900000">
              <a:off x="823868" y="2711552"/>
              <a:ext cx="37868" cy="233591"/>
            </a:xfrm>
            <a:custGeom>
              <a:avLst/>
              <a:gdLst>
                <a:gd name="connsiteX0" fmla="*/ 0 w 96963"/>
                <a:gd name="connsiteY0" fmla="*/ 0 h 808040"/>
                <a:gd name="connsiteX1" fmla="*/ 96963 w 96963"/>
                <a:gd name="connsiteY1" fmla="*/ 0 h 808040"/>
                <a:gd name="connsiteX2" fmla="*/ 96963 w 96963"/>
                <a:gd name="connsiteY2" fmla="*/ 808040 h 808040"/>
                <a:gd name="connsiteX3" fmla="*/ 0 w 96963"/>
                <a:gd name="connsiteY3" fmla="*/ 808040 h 808040"/>
                <a:gd name="connsiteX4" fmla="*/ 0 w 96963"/>
                <a:gd name="connsiteY4" fmla="*/ 0 h 808040"/>
                <a:gd name="connsiteX0" fmla="*/ 0 w 114321"/>
                <a:gd name="connsiteY0" fmla="*/ 0 h 808040"/>
                <a:gd name="connsiteX1" fmla="*/ 114321 w 114321"/>
                <a:gd name="connsiteY1" fmla="*/ 0 h 808040"/>
                <a:gd name="connsiteX2" fmla="*/ 96963 w 114321"/>
                <a:gd name="connsiteY2" fmla="*/ 808040 h 808040"/>
                <a:gd name="connsiteX3" fmla="*/ 0 w 114321"/>
                <a:gd name="connsiteY3" fmla="*/ 808040 h 808040"/>
                <a:gd name="connsiteX4" fmla="*/ 0 w 114321"/>
                <a:gd name="connsiteY4" fmla="*/ 0 h 808040"/>
                <a:gd name="connsiteX0" fmla="*/ 0 w 133849"/>
                <a:gd name="connsiteY0" fmla="*/ 0 h 810210"/>
                <a:gd name="connsiteX1" fmla="*/ 133849 w 133849"/>
                <a:gd name="connsiteY1" fmla="*/ 2170 h 810210"/>
                <a:gd name="connsiteX2" fmla="*/ 116491 w 133849"/>
                <a:gd name="connsiteY2" fmla="*/ 810210 h 810210"/>
                <a:gd name="connsiteX3" fmla="*/ 19528 w 133849"/>
                <a:gd name="connsiteY3" fmla="*/ 810210 h 810210"/>
                <a:gd name="connsiteX4" fmla="*/ 0 w 133849"/>
                <a:gd name="connsiteY4" fmla="*/ 0 h 810210"/>
                <a:gd name="connsiteX0" fmla="*/ 0 w 133849"/>
                <a:gd name="connsiteY0" fmla="*/ 0 h 819853"/>
                <a:gd name="connsiteX1" fmla="*/ 133849 w 133849"/>
                <a:gd name="connsiteY1" fmla="*/ 2170 h 819853"/>
                <a:gd name="connsiteX2" fmla="*/ 116491 w 133849"/>
                <a:gd name="connsiteY2" fmla="*/ 810210 h 819853"/>
                <a:gd name="connsiteX3" fmla="*/ 19528 w 133849"/>
                <a:gd name="connsiteY3" fmla="*/ 810210 h 819853"/>
                <a:gd name="connsiteX4" fmla="*/ 0 w 133849"/>
                <a:gd name="connsiteY4" fmla="*/ 0 h 819853"/>
                <a:gd name="connsiteX0" fmla="*/ 0 w 133849"/>
                <a:gd name="connsiteY0" fmla="*/ 0 h 825680"/>
                <a:gd name="connsiteX1" fmla="*/ 133849 w 133849"/>
                <a:gd name="connsiteY1" fmla="*/ 2170 h 825680"/>
                <a:gd name="connsiteX2" fmla="*/ 116491 w 133849"/>
                <a:gd name="connsiteY2" fmla="*/ 810210 h 825680"/>
                <a:gd name="connsiteX3" fmla="*/ 19528 w 133849"/>
                <a:gd name="connsiteY3" fmla="*/ 810210 h 825680"/>
                <a:gd name="connsiteX4" fmla="*/ 0 w 133849"/>
                <a:gd name="connsiteY4" fmla="*/ 0 h 825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849" h="825680">
                  <a:moveTo>
                    <a:pt x="0" y="0"/>
                  </a:moveTo>
                  <a:lnTo>
                    <a:pt x="133849" y="2170"/>
                  </a:lnTo>
                  <a:lnTo>
                    <a:pt x="116491" y="810210"/>
                  </a:lnTo>
                  <a:cubicBezTo>
                    <a:pt x="90679" y="829738"/>
                    <a:pt x="51848" y="831907"/>
                    <a:pt x="19528" y="810210"/>
                  </a:cubicBez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20000"/>
                    <a:lumOff val="80000"/>
                  </a:schemeClr>
                </a:gs>
                <a:gs pos="13750">
                  <a:schemeClr val="accent1">
                    <a:lumMod val="60000"/>
                    <a:lumOff val="40000"/>
                  </a:schemeClr>
                </a:gs>
                <a:gs pos="31000">
                  <a:schemeClr val="accent1">
                    <a:lumMod val="20000"/>
                    <a:lumOff val="80000"/>
                  </a:schemeClr>
                </a:gs>
                <a:gs pos="82001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685800" y="2658465"/>
              <a:ext cx="152400" cy="152400"/>
            </a:xfrm>
            <a:prstGeom prst="ellipse">
              <a:avLst/>
            </a:prstGeom>
            <a:gradFill flip="none" rotWithShape="1">
              <a:gsLst>
                <a:gs pos="0">
                  <a:srgbClr val="66008F"/>
                </a:gs>
                <a:gs pos="64999">
                  <a:srgbClr val="BA0066"/>
                </a:gs>
                <a:gs pos="100000">
                  <a:srgbClr val="FF0000"/>
                </a:gs>
              </a:gsLst>
              <a:path path="circle">
                <a:fillToRect l="100000" t="100000"/>
              </a:path>
              <a:tileRect r="-100000" b="-100000"/>
            </a:gradFill>
            <a:scene3d>
              <a:camera prst="orthographicFront">
                <a:rot lat="0" lon="0" rev="0"/>
              </a:camera>
              <a:lightRig rig="soft" dir="t">
                <a:rot lat="0" lon="0" rev="18600000"/>
              </a:lightRig>
            </a:scene3d>
            <a:sp3d prstMaterial="metal">
              <a:bevelT/>
            </a:sp3d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1070927" y="3525656"/>
            <a:ext cx="188408" cy="307005"/>
            <a:chOff x="685800" y="2658465"/>
            <a:chExt cx="175936" cy="286678"/>
          </a:xfrm>
        </p:grpSpPr>
        <p:sp>
          <p:nvSpPr>
            <p:cNvPr id="23" name="Rectangle 5"/>
            <p:cNvSpPr/>
            <p:nvPr/>
          </p:nvSpPr>
          <p:spPr>
            <a:xfrm rot="18900000">
              <a:off x="823868" y="2711552"/>
              <a:ext cx="37868" cy="233591"/>
            </a:xfrm>
            <a:custGeom>
              <a:avLst/>
              <a:gdLst>
                <a:gd name="connsiteX0" fmla="*/ 0 w 96963"/>
                <a:gd name="connsiteY0" fmla="*/ 0 h 808040"/>
                <a:gd name="connsiteX1" fmla="*/ 96963 w 96963"/>
                <a:gd name="connsiteY1" fmla="*/ 0 h 808040"/>
                <a:gd name="connsiteX2" fmla="*/ 96963 w 96963"/>
                <a:gd name="connsiteY2" fmla="*/ 808040 h 808040"/>
                <a:gd name="connsiteX3" fmla="*/ 0 w 96963"/>
                <a:gd name="connsiteY3" fmla="*/ 808040 h 808040"/>
                <a:gd name="connsiteX4" fmla="*/ 0 w 96963"/>
                <a:gd name="connsiteY4" fmla="*/ 0 h 808040"/>
                <a:gd name="connsiteX0" fmla="*/ 0 w 114321"/>
                <a:gd name="connsiteY0" fmla="*/ 0 h 808040"/>
                <a:gd name="connsiteX1" fmla="*/ 114321 w 114321"/>
                <a:gd name="connsiteY1" fmla="*/ 0 h 808040"/>
                <a:gd name="connsiteX2" fmla="*/ 96963 w 114321"/>
                <a:gd name="connsiteY2" fmla="*/ 808040 h 808040"/>
                <a:gd name="connsiteX3" fmla="*/ 0 w 114321"/>
                <a:gd name="connsiteY3" fmla="*/ 808040 h 808040"/>
                <a:gd name="connsiteX4" fmla="*/ 0 w 114321"/>
                <a:gd name="connsiteY4" fmla="*/ 0 h 808040"/>
                <a:gd name="connsiteX0" fmla="*/ 0 w 133849"/>
                <a:gd name="connsiteY0" fmla="*/ 0 h 810210"/>
                <a:gd name="connsiteX1" fmla="*/ 133849 w 133849"/>
                <a:gd name="connsiteY1" fmla="*/ 2170 h 810210"/>
                <a:gd name="connsiteX2" fmla="*/ 116491 w 133849"/>
                <a:gd name="connsiteY2" fmla="*/ 810210 h 810210"/>
                <a:gd name="connsiteX3" fmla="*/ 19528 w 133849"/>
                <a:gd name="connsiteY3" fmla="*/ 810210 h 810210"/>
                <a:gd name="connsiteX4" fmla="*/ 0 w 133849"/>
                <a:gd name="connsiteY4" fmla="*/ 0 h 810210"/>
                <a:gd name="connsiteX0" fmla="*/ 0 w 133849"/>
                <a:gd name="connsiteY0" fmla="*/ 0 h 819853"/>
                <a:gd name="connsiteX1" fmla="*/ 133849 w 133849"/>
                <a:gd name="connsiteY1" fmla="*/ 2170 h 819853"/>
                <a:gd name="connsiteX2" fmla="*/ 116491 w 133849"/>
                <a:gd name="connsiteY2" fmla="*/ 810210 h 819853"/>
                <a:gd name="connsiteX3" fmla="*/ 19528 w 133849"/>
                <a:gd name="connsiteY3" fmla="*/ 810210 h 819853"/>
                <a:gd name="connsiteX4" fmla="*/ 0 w 133849"/>
                <a:gd name="connsiteY4" fmla="*/ 0 h 819853"/>
                <a:gd name="connsiteX0" fmla="*/ 0 w 133849"/>
                <a:gd name="connsiteY0" fmla="*/ 0 h 825680"/>
                <a:gd name="connsiteX1" fmla="*/ 133849 w 133849"/>
                <a:gd name="connsiteY1" fmla="*/ 2170 h 825680"/>
                <a:gd name="connsiteX2" fmla="*/ 116491 w 133849"/>
                <a:gd name="connsiteY2" fmla="*/ 810210 h 825680"/>
                <a:gd name="connsiteX3" fmla="*/ 19528 w 133849"/>
                <a:gd name="connsiteY3" fmla="*/ 810210 h 825680"/>
                <a:gd name="connsiteX4" fmla="*/ 0 w 133849"/>
                <a:gd name="connsiteY4" fmla="*/ 0 h 825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849" h="825680">
                  <a:moveTo>
                    <a:pt x="0" y="0"/>
                  </a:moveTo>
                  <a:lnTo>
                    <a:pt x="133849" y="2170"/>
                  </a:lnTo>
                  <a:lnTo>
                    <a:pt x="116491" y="810210"/>
                  </a:lnTo>
                  <a:cubicBezTo>
                    <a:pt x="90679" y="829738"/>
                    <a:pt x="51848" y="831907"/>
                    <a:pt x="19528" y="810210"/>
                  </a:cubicBez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20000"/>
                    <a:lumOff val="80000"/>
                  </a:schemeClr>
                </a:gs>
                <a:gs pos="13750">
                  <a:schemeClr val="accent1">
                    <a:lumMod val="60000"/>
                    <a:lumOff val="40000"/>
                  </a:schemeClr>
                </a:gs>
                <a:gs pos="31000">
                  <a:schemeClr val="accent1">
                    <a:lumMod val="20000"/>
                    <a:lumOff val="80000"/>
                  </a:schemeClr>
                </a:gs>
                <a:gs pos="82001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685800" y="2658465"/>
              <a:ext cx="152400" cy="152400"/>
            </a:xfrm>
            <a:prstGeom prst="ellipse">
              <a:avLst/>
            </a:prstGeom>
            <a:gradFill flip="none" rotWithShape="1">
              <a:gsLst>
                <a:gs pos="0">
                  <a:srgbClr val="66008F"/>
                </a:gs>
                <a:gs pos="64999">
                  <a:srgbClr val="BA0066"/>
                </a:gs>
                <a:gs pos="100000">
                  <a:srgbClr val="FF0000"/>
                </a:gs>
              </a:gsLst>
              <a:path path="circle">
                <a:fillToRect l="100000" t="100000"/>
              </a:path>
              <a:tileRect r="-100000" b="-100000"/>
            </a:gradFill>
            <a:scene3d>
              <a:camera prst="orthographicFront">
                <a:rot lat="0" lon="0" rev="0"/>
              </a:camera>
              <a:lightRig rig="soft" dir="t">
                <a:rot lat="0" lon="0" rev="18600000"/>
              </a:lightRig>
            </a:scene3d>
            <a:sp3d prstMaterial="metal">
              <a:bevelT/>
            </a:sp3d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1715304" y="3559409"/>
            <a:ext cx="188408" cy="307005"/>
            <a:chOff x="685800" y="2658465"/>
            <a:chExt cx="175936" cy="286678"/>
          </a:xfrm>
        </p:grpSpPr>
        <p:sp>
          <p:nvSpPr>
            <p:cNvPr id="26" name="Rectangle 5"/>
            <p:cNvSpPr/>
            <p:nvPr/>
          </p:nvSpPr>
          <p:spPr>
            <a:xfrm rot="18900000">
              <a:off x="823868" y="2711552"/>
              <a:ext cx="37868" cy="233591"/>
            </a:xfrm>
            <a:custGeom>
              <a:avLst/>
              <a:gdLst>
                <a:gd name="connsiteX0" fmla="*/ 0 w 96963"/>
                <a:gd name="connsiteY0" fmla="*/ 0 h 808040"/>
                <a:gd name="connsiteX1" fmla="*/ 96963 w 96963"/>
                <a:gd name="connsiteY1" fmla="*/ 0 h 808040"/>
                <a:gd name="connsiteX2" fmla="*/ 96963 w 96963"/>
                <a:gd name="connsiteY2" fmla="*/ 808040 h 808040"/>
                <a:gd name="connsiteX3" fmla="*/ 0 w 96963"/>
                <a:gd name="connsiteY3" fmla="*/ 808040 h 808040"/>
                <a:gd name="connsiteX4" fmla="*/ 0 w 96963"/>
                <a:gd name="connsiteY4" fmla="*/ 0 h 808040"/>
                <a:gd name="connsiteX0" fmla="*/ 0 w 114321"/>
                <a:gd name="connsiteY0" fmla="*/ 0 h 808040"/>
                <a:gd name="connsiteX1" fmla="*/ 114321 w 114321"/>
                <a:gd name="connsiteY1" fmla="*/ 0 h 808040"/>
                <a:gd name="connsiteX2" fmla="*/ 96963 w 114321"/>
                <a:gd name="connsiteY2" fmla="*/ 808040 h 808040"/>
                <a:gd name="connsiteX3" fmla="*/ 0 w 114321"/>
                <a:gd name="connsiteY3" fmla="*/ 808040 h 808040"/>
                <a:gd name="connsiteX4" fmla="*/ 0 w 114321"/>
                <a:gd name="connsiteY4" fmla="*/ 0 h 808040"/>
                <a:gd name="connsiteX0" fmla="*/ 0 w 133849"/>
                <a:gd name="connsiteY0" fmla="*/ 0 h 810210"/>
                <a:gd name="connsiteX1" fmla="*/ 133849 w 133849"/>
                <a:gd name="connsiteY1" fmla="*/ 2170 h 810210"/>
                <a:gd name="connsiteX2" fmla="*/ 116491 w 133849"/>
                <a:gd name="connsiteY2" fmla="*/ 810210 h 810210"/>
                <a:gd name="connsiteX3" fmla="*/ 19528 w 133849"/>
                <a:gd name="connsiteY3" fmla="*/ 810210 h 810210"/>
                <a:gd name="connsiteX4" fmla="*/ 0 w 133849"/>
                <a:gd name="connsiteY4" fmla="*/ 0 h 810210"/>
                <a:gd name="connsiteX0" fmla="*/ 0 w 133849"/>
                <a:gd name="connsiteY0" fmla="*/ 0 h 819853"/>
                <a:gd name="connsiteX1" fmla="*/ 133849 w 133849"/>
                <a:gd name="connsiteY1" fmla="*/ 2170 h 819853"/>
                <a:gd name="connsiteX2" fmla="*/ 116491 w 133849"/>
                <a:gd name="connsiteY2" fmla="*/ 810210 h 819853"/>
                <a:gd name="connsiteX3" fmla="*/ 19528 w 133849"/>
                <a:gd name="connsiteY3" fmla="*/ 810210 h 819853"/>
                <a:gd name="connsiteX4" fmla="*/ 0 w 133849"/>
                <a:gd name="connsiteY4" fmla="*/ 0 h 819853"/>
                <a:gd name="connsiteX0" fmla="*/ 0 w 133849"/>
                <a:gd name="connsiteY0" fmla="*/ 0 h 825680"/>
                <a:gd name="connsiteX1" fmla="*/ 133849 w 133849"/>
                <a:gd name="connsiteY1" fmla="*/ 2170 h 825680"/>
                <a:gd name="connsiteX2" fmla="*/ 116491 w 133849"/>
                <a:gd name="connsiteY2" fmla="*/ 810210 h 825680"/>
                <a:gd name="connsiteX3" fmla="*/ 19528 w 133849"/>
                <a:gd name="connsiteY3" fmla="*/ 810210 h 825680"/>
                <a:gd name="connsiteX4" fmla="*/ 0 w 133849"/>
                <a:gd name="connsiteY4" fmla="*/ 0 h 825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849" h="825680">
                  <a:moveTo>
                    <a:pt x="0" y="0"/>
                  </a:moveTo>
                  <a:lnTo>
                    <a:pt x="133849" y="2170"/>
                  </a:lnTo>
                  <a:lnTo>
                    <a:pt x="116491" y="810210"/>
                  </a:lnTo>
                  <a:cubicBezTo>
                    <a:pt x="90679" y="829738"/>
                    <a:pt x="51848" y="831907"/>
                    <a:pt x="19528" y="810210"/>
                  </a:cubicBez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20000"/>
                    <a:lumOff val="80000"/>
                  </a:schemeClr>
                </a:gs>
                <a:gs pos="13750">
                  <a:schemeClr val="accent1">
                    <a:lumMod val="60000"/>
                    <a:lumOff val="40000"/>
                  </a:schemeClr>
                </a:gs>
                <a:gs pos="31000">
                  <a:schemeClr val="accent1">
                    <a:lumMod val="20000"/>
                    <a:lumOff val="80000"/>
                  </a:schemeClr>
                </a:gs>
                <a:gs pos="82001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685800" y="2658465"/>
              <a:ext cx="152400" cy="152400"/>
            </a:xfrm>
            <a:prstGeom prst="ellipse">
              <a:avLst/>
            </a:prstGeom>
            <a:gradFill flip="none" rotWithShape="1">
              <a:gsLst>
                <a:gs pos="0">
                  <a:srgbClr val="66008F"/>
                </a:gs>
                <a:gs pos="64999">
                  <a:srgbClr val="BA0066"/>
                </a:gs>
                <a:gs pos="100000">
                  <a:srgbClr val="FF0000"/>
                </a:gs>
              </a:gsLst>
              <a:path path="circle">
                <a:fillToRect l="100000" t="100000"/>
              </a:path>
              <a:tileRect r="-100000" b="-100000"/>
            </a:gradFill>
            <a:scene3d>
              <a:camera prst="orthographicFront">
                <a:rot lat="0" lon="0" rev="0"/>
              </a:camera>
              <a:lightRig rig="soft" dir="t">
                <a:rot lat="0" lon="0" rev="18600000"/>
              </a:lightRig>
            </a:scene3d>
            <a:sp3d prstMaterial="metal">
              <a:bevelT/>
            </a:sp3d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696504" y="4389938"/>
            <a:ext cx="188408" cy="307005"/>
            <a:chOff x="685800" y="2658465"/>
            <a:chExt cx="175936" cy="286678"/>
          </a:xfrm>
        </p:grpSpPr>
        <p:sp>
          <p:nvSpPr>
            <p:cNvPr id="29" name="Rectangle 5"/>
            <p:cNvSpPr/>
            <p:nvPr/>
          </p:nvSpPr>
          <p:spPr>
            <a:xfrm rot="18900000">
              <a:off x="823868" y="2711552"/>
              <a:ext cx="37868" cy="233591"/>
            </a:xfrm>
            <a:custGeom>
              <a:avLst/>
              <a:gdLst>
                <a:gd name="connsiteX0" fmla="*/ 0 w 96963"/>
                <a:gd name="connsiteY0" fmla="*/ 0 h 808040"/>
                <a:gd name="connsiteX1" fmla="*/ 96963 w 96963"/>
                <a:gd name="connsiteY1" fmla="*/ 0 h 808040"/>
                <a:gd name="connsiteX2" fmla="*/ 96963 w 96963"/>
                <a:gd name="connsiteY2" fmla="*/ 808040 h 808040"/>
                <a:gd name="connsiteX3" fmla="*/ 0 w 96963"/>
                <a:gd name="connsiteY3" fmla="*/ 808040 h 808040"/>
                <a:gd name="connsiteX4" fmla="*/ 0 w 96963"/>
                <a:gd name="connsiteY4" fmla="*/ 0 h 808040"/>
                <a:gd name="connsiteX0" fmla="*/ 0 w 114321"/>
                <a:gd name="connsiteY0" fmla="*/ 0 h 808040"/>
                <a:gd name="connsiteX1" fmla="*/ 114321 w 114321"/>
                <a:gd name="connsiteY1" fmla="*/ 0 h 808040"/>
                <a:gd name="connsiteX2" fmla="*/ 96963 w 114321"/>
                <a:gd name="connsiteY2" fmla="*/ 808040 h 808040"/>
                <a:gd name="connsiteX3" fmla="*/ 0 w 114321"/>
                <a:gd name="connsiteY3" fmla="*/ 808040 h 808040"/>
                <a:gd name="connsiteX4" fmla="*/ 0 w 114321"/>
                <a:gd name="connsiteY4" fmla="*/ 0 h 808040"/>
                <a:gd name="connsiteX0" fmla="*/ 0 w 133849"/>
                <a:gd name="connsiteY0" fmla="*/ 0 h 810210"/>
                <a:gd name="connsiteX1" fmla="*/ 133849 w 133849"/>
                <a:gd name="connsiteY1" fmla="*/ 2170 h 810210"/>
                <a:gd name="connsiteX2" fmla="*/ 116491 w 133849"/>
                <a:gd name="connsiteY2" fmla="*/ 810210 h 810210"/>
                <a:gd name="connsiteX3" fmla="*/ 19528 w 133849"/>
                <a:gd name="connsiteY3" fmla="*/ 810210 h 810210"/>
                <a:gd name="connsiteX4" fmla="*/ 0 w 133849"/>
                <a:gd name="connsiteY4" fmla="*/ 0 h 810210"/>
                <a:gd name="connsiteX0" fmla="*/ 0 w 133849"/>
                <a:gd name="connsiteY0" fmla="*/ 0 h 819853"/>
                <a:gd name="connsiteX1" fmla="*/ 133849 w 133849"/>
                <a:gd name="connsiteY1" fmla="*/ 2170 h 819853"/>
                <a:gd name="connsiteX2" fmla="*/ 116491 w 133849"/>
                <a:gd name="connsiteY2" fmla="*/ 810210 h 819853"/>
                <a:gd name="connsiteX3" fmla="*/ 19528 w 133849"/>
                <a:gd name="connsiteY3" fmla="*/ 810210 h 819853"/>
                <a:gd name="connsiteX4" fmla="*/ 0 w 133849"/>
                <a:gd name="connsiteY4" fmla="*/ 0 h 819853"/>
                <a:gd name="connsiteX0" fmla="*/ 0 w 133849"/>
                <a:gd name="connsiteY0" fmla="*/ 0 h 825680"/>
                <a:gd name="connsiteX1" fmla="*/ 133849 w 133849"/>
                <a:gd name="connsiteY1" fmla="*/ 2170 h 825680"/>
                <a:gd name="connsiteX2" fmla="*/ 116491 w 133849"/>
                <a:gd name="connsiteY2" fmla="*/ 810210 h 825680"/>
                <a:gd name="connsiteX3" fmla="*/ 19528 w 133849"/>
                <a:gd name="connsiteY3" fmla="*/ 810210 h 825680"/>
                <a:gd name="connsiteX4" fmla="*/ 0 w 133849"/>
                <a:gd name="connsiteY4" fmla="*/ 0 h 825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849" h="825680">
                  <a:moveTo>
                    <a:pt x="0" y="0"/>
                  </a:moveTo>
                  <a:lnTo>
                    <a:pt x="133849" y="2170"/>
                  </a:lnTo>
                  <a:lnTo>
                    <a:pt x="116491" y="810210"/>
                  </a:lnTo>
                  <a:cubicBezTo>
                    <a:pt x="90679" y="829738"/>
                    <a:pt x="51848" y="831907"/>
                    <a:pt x="19528" y="810210"/>
                  </a:cubicBez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20000"/>
                    <a:lumOff val="80000"/>
                  </a:schemeClr>
                </a:gs>
                <a:gs pos="13750">
                  <a:schemeClr val="accent1">
                    <a:lumMod val="60000"/>
                    <a:lumOff val="40000"/>
                  </a:schemeClr>
                </a:gs>
                <a:gs pos="31000">
                  <a:schemeClr val="accent1">
                    <a:lumMod val="20000"/>
                    <a:lumOff val="80000"/>
                  </a:schemeClr>
                </a:gs>
                <a:gs pos="82001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85800" y="2658465"/>
              <a:ext cx="152400" cy="152400"/>
            </a:xfrm>
            <a:prstGeom prst="ellipse">
              <a:avLst/>
            </a:prstGeom>
            <a:gradFill flip="none" rotWithShape="1">
              <a:gsLst>
                <a:gs pos="0">
                  <a:srgbClr val="66008F"/>
                </a:gs>
                <a:gs pos="64999">
                  <a:srgbClr val="BA0066"/>
                </a:gs>
                <a:gs pos="100000">
                  <a:srgbClr val="FF0000"/>
                </a:gs>
              </a:gsLst>
              <a:path path="circle">
                <a:fillToRect l="100000" t="100000"/>
              </a:path>
              <a:tileRect r="-100000" b="-100000"/>
            </a:gradFill>
            <a:scene3d>
              <a:camera prst="orthographicFront">
                <a:rot lat="0" lon="0" rev="0"/>
              </a:camera>
              <a:lightRig rig="soft" dir="t">
                <a:rot lat="0" lon="0" rev="18600000"/>
              </a:lightRig>
            </a:scene3d>
            <a:sp3d prstMaterial="metal">
              <a:bevelT/>
            </a:sp3d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423022" y="4477901"/>
            <a:ext cx="188408" cy="307005"/>
            <a:chOff x="685800" y="2658465"/>
            <a:chExt cx="175936" cy="286678"/>
          </a:xfrm>
        </p:grpSpPr>
        <p:sp>
          <p:nvSpPr>
            <p:cNvPr id="32" name="Rectangle 5"/>
            <p:cNvSpPr/>
            <p:nvPr/>
          </p:nvSpPr>
          <p:spPr>
            <a:xfrm rot="18900000">
              <a:off x="823868" y="2711552"/>
              <a:ext cx="37868" cy="233591"/>
            </a:xfrm>
            <a:custGeom>
              <a:avLst/>
              <a:gdLst>
                <a:gd name="connsiteX0" fmla="*/ 0 w 96963"/>
                <a:gd name="connsiteY0" fmla="*/ 0 h 808040"/>
                <a:gd name="connsiteX1" fmla="*/ 96963 w 96963"/>
                <a:gd name="connsiteY1" fmla="*/ 0 h 808040"/>
                <a:gd name="connsiteX2" fmla="*/ 96963 w 96963"/>
                <a:gd name="connsiteY2" fmla="*/ 808040 h 808040"/>
                <a:gd name="connsiteX3" fmla="*/ 0 w 96963"/>
                <a:gd name="connsiteY3" fmla="*/ 808040 h 808040"/>
                <a:gd name="connsiteX4" fmla="*/ 0 w 96963"/>
                <a:gd name="connsiteY4" fmla="*/ 0 h 808040"/>
                <a:gd name="connsiteX0" fmla="*/ 0 w 114321"/>
                <a:gd name="connsiteY0" fmla="*/ 0 h 808040"/>
                <a:gd name="connsiteX1" fmla="*/ 114321 w 114321"/>
                <a:gd name="connsiteY1" fmla="*/ 0 h 808040"/>
                <a:gd name="connsiteX2" fmla="*/ 96963 w 114321"/>
                <a:gd name="connsiteY2" fmla="*/ 808040 h 808040"/>
                <a:gd name="connsiteX3" fmla="*/ 0 w 114321"/>
                <a:gd name="connsiteY3" fmla="*/ 808040 h 808040"/>
                <a:gd name="connsiteX4" fmla="*/ 0 w 114321"/>
                <a:gd name="connsiteY4" fmla="*/ 0 h 808040"/>
                <a:gd name="connsiteX0" fmla="*/ 0 w 133849"/>
                <a:gd name="connsiteY0" fmla="*/ 0 h 810210"/>
                <a:gd name="connsiteX1" fmla="*/ 133849 w 133849"/>
                <a:gd name="connsiteY1" fmla="*/ 2170 h 810210"/>
                <a:gd name="connsiteX2" fmla="*/ 116491 w 133849"/>
                <a:gd name="connsiteY2" fmla="*/ 810210 h 810210"/>
                <a:gd name="connsiteX3" fmla="*/ 19528 w 133849"/>
                <a:gd name="connsiteY3" fmla="*/ 810210 h 810210"/>
                <a:gd name="connsiteX4" fmla="*/ 0 w 133849"/>
                <a:gd name="connsiteY4" fmla="*/ 0 h 810210"/>
                <a:gd name="connsiteX0" fmla="*/ 0 w 133849"/>
                <a:gd name="connsiteY0" fmla="*/ 0 h 819853"/>
                <a:gd name="connsiteX1" fmla="*/ 133849 w 133849"/>
                <a:gd name="connsiteY1" fmla="*/ 2170 h 819853"/>
                <a:gd name="connsiteX2" fmla="*/ 116491 w 133849"/>
                <a:gd name="connsiteY2" fmla="*/ 810210 h 819853"/>
                <a:gd name="connsiteX3" fmla="*/ 19528 w 133849"/>
                <a:gd name="connsiteY3" fmla="*/ 810210 h 819853"/>
                <a:gd name="connsiteX4" fmla="*/ 0 w 133849"/>
                <a:gd name="connsiteY4" fmla="*/ 0 h 819853"/>
                <a:gd name="connsiteX0" fmla="*/ 0 w 133849"/>
                <a:gd name="connsiteY0" fmla="*/ 0 h 825680"/>
                <a:gd name="connsiteX1" fmla="*/ 133849 w 133849"/>
                <a:gd name="connsiteY1" fmla="*/ 2170 h 825680"/>
                <a:gd name="connsiteX2" fmla="*/ 116491 w 133849"/>
                <a:gd name="connsiteY2" fmla="*/ 810210 h 825680"/>
                <a:gd name="connsiteX3" fmla="*/ 19528 w 133849"/>
                <a:gd name="connsiteY3" fmla="*/ 810210 h 825680"/>
                <a:gd name="connsiteX4" fmla="*/ 0 w 133849"/>
                <a:gd name="connsiteY4" fmla="*/ 0 h 825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849" h="825680">
                  <a:moveTo>
                    <a:pt x="0" y="0"/>
                  </a:moveTo>
                  <a:lnTo>
                    <a:pt x="133849" y="2170"/>
                  </a:lnTo>
                  <a:lnTo>
                    <a:pt x="116491" y="810210"/>
                  </a:lnTo>
                  <a:cubicBezTo>
                    <a:pt x="90679" y="829738"/>
                    <a:pt x="51848" y="831907"/>
                    <a:pt x="19528" y="810210"/>
                  </a:cubicBez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20000"/>
                    <a:lumOff val="80000"/>
                  </a:schemeClr>
                </a:gs>
                <a:gs pos="13750">
                  <a:schemeClr val="accent1">
                    <a:lumMod val="60000"/>
                    <a:lumOff val="40000"/>
                  </a:schemeClr>
                </a:gs>
                <a:gs pos="31000">
                  <a:schemeClr val="accent1">
                    <a:lumMod val="20000"/>
                    <a:lumOff val="80000"/>
                  </a:schemeClr>
                </a:gs>
                <a:gs pos="82001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685800" y="2658465"/>
              <a:ext cx="152400" cy="152400"/>
            </a:xfrm>
            <a:prstGeom prst="ellipse">
              <a:avLst/>
            </a:prstGeom>
            <a:gradFill flip="none" rotWithShape="1">
              <a:gsLst>
                <a:gs pos="0">
                  <a:srgbClr val="66008F"/>
                </a:gs>
                <a:gs pos="64999">
                  <a:srgbClr val="BA0066"/>
                </a:gs>
                <a:gs pos="100000">
                  <a:srgbClr val="FF0000"/>
                </a:gs>
              </a:gsLst>
              <a:path path="circle">
                <a:fillToRect l="100000" t="100000"/>
              </a:path>
              <a:tileRect r="-100000" b="-100000"/>
            </a:gradFill>
            <a:scene3d>
              <a:camera prst="orthographicFront">
                <a:rot lat="0" lon="0" rev="0"/>
              </a:camera>
              <a:lightRig rig="soft" dir="t">
                <a:rot lat="0" lon="0" rev="18600000"/>
              </a:lightRig>
            </a:scene3d>
            <a:sp3d prstMaterial="metal">
              <a:bevelT/>
            </a:sp3d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834396" y="2738726"/>
            <a:ext cx="188408" cy="307005"/>
            <a:chOff x="685800" y="2658465"/>
            <a:chExt cx="175936" cy="286678"/>
          </a:xfrm>
        </p:grpSpPr>
        <p:sp>
          <p:nvSpPr>
            <p:cNvPr id="35" name="Rectangle 5"/>
            <p:cNvSpPr/>
            <p:nvPr/>
          </p:nvSpPr>
          <p:spPr>
            <a:xfrm rot="18900000">
              <a:off x="823868" y="2711552"/>
              <a:ext cx="37868" cy="233591"/>
            </a:xfrm>
            <a:custGeom>
              <a:avLst/>
              <a:gdLst>
                <a:gd name="connsiteX0" fmla="*/ 0 w 96963"/>
                <a:gd name="connsiteY0" fmla="*/ 0 h 808040"/>
                <a:gd name="connsiteX1" fmla="*/ 96963 w 96963"/>
                <a:gd name="connsiteY1" fmla="*/ 0 h 808040"/>
                <a:gd name="connsiteX2" fmla="*/ 96963 w 96963"/>
                <a:gd name="connsiteY2" fmla="*/ 808040 h 808040"/>
                <a:gd name="connsiteX3" fmla="*/ 0 w 96963"/>
                <a:gd name="connsiteY3" fmla="*/ 808040 h 808040"/>
                <a:gd name="connsiteX4" fmla="*/ 0 w 96963"/>
                <a:gd name="connsiteY4" fmla="*/ 0 h 808040"/>
                <a:gd name="connsiteX0" fmla="*/ 0 w 114321"/>
                <a:gd name="connsiteY0" fmla="*/ 0 h 808040"/>
                <a:gd name="connsiteX1" fmla="*/ 114321 w 114321"/>
                <a:gd name="connsiteY1" fmla="*/ 0 h 808040"/>
                <a:gd name="connsiteX2" fmla="*/ 96963 w 114321"/>
                <a:gd name="connsiteY2" fmla="*/ 808040 h 808040"/>
                <a:gd name="connsiteX3" fmla="*/ 0 w 114321"/>
                <a:gd name="connsiteY3" fmla="*/ 808040 h 808040"/>
                <a:gd name="connsiteX4" fmla="*/ 0 w 114321"/>
                <a:gd name="connsiteY4" fmla="*/ 0 h 808040"/>
                <a:gd name="connsiteX0" fmla="*/ 0 w 133849"/>
                <a:gd name="connsiteY0" fmla="*/ 0 h 810210"/>
                <a:gd name="connsiteX1" fmla="*/ 133849 w 133849"/>
                <a:gd name="connsiteY1" fmla="*/ 2170 h 810210"/>
                <a:gd name="connsiteX2" fmla="*/ 116491 w 133849"/>
                <a:gd name="connsiteY2" fmla="*/ 810210 h 810210"/>
                <a:gd name="connsiteX3" fmla="*/ 19528 w 133849"/>
                <a:gd name="connsiteY3" fmla="*/ 810210 h 810210"/>
                <a:gd name="connsiteX4" fmla="*/ 0 w 133849"/>
                <a:gd name="connsiteY4" fmla="*/ 0 h 810210"/>
                <a:gd name="connsiteX0" fmla="*/ 0 w 133849"/>
                <a:gd name="connsiteY0" fmla="*/ 0 h 819853"/>
                <a:gd name="connsiteX1" fmla="*/ 133849 w 133849"/>
                <a:gd name="connsiteY1" fmla="*/ 2170 h 819853"/>
                <a:gd name="connsiteX2" fmla="*/ 116491 w 133849"/>
                <a:gd name="connsiteY2" fmla="*/ 810210 h 819853"/>
                <a:gd name="connsiteX3" fmla="*/ 19528 w 133849"/>
                <a:gd name="connsiteY3" fmla="*/ 810210 h 819853"/>
                <a:gd name="connsiteX4" fmla="*/ 0 w 133849"/>
                <a:gd name="connsiteY4" fmla="*/ 0 h 819853"/>
                <a:gd name="connsiteX0" fmla="*/ 0 w 133849"/>
                <a:gd name="connsiteY0" fmla="*/ 0 h 825680"/>
                <a:gd name="connsiteX1" fmla="*/ 133849 w 133849"/>
                <a:gd name="connsiteY1" fmla="*/ 2170 h 825680"/>
                <a:gd name="connsiteX2" fmla="*/ 116491 w 133849"/>
                <a:gd name="connsiteY2" fmla="*/ 810210 h 825680"/>
                <a:gd name="connsiteX3" fmla="*/ 19528 w 133849"/>
                <a:gd name="connsiteY3" fmla="*/ 810210 h 825680"/>
                <a:gd name="connsiteX4" fmla="*/ 0 w 133849"/>
                <a:gd name="connsiteY4" fmla="*/ 0 h 825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849" h="825680">
                  <a:moveTo>
                    <a:pt x="0" y="0"/>
                  </a:moveTo>
                  <a:lnTo>
                    <a:pt x="133849" y="2170"/>
                  </a:lnTo>
                  <a:lnTo>
                    <a:pt x="116491" y="810210"/>
                  </a:lnTo>
                  <a:cubicBezTo>
                    <a:pt x="90679" y="829738"/>
                    <a:pt x="51848" y="831907"/>
                    <a:pt x="19528" y="810210"/>
                  </a:cubicBez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20000"/>
                    <a:lumOff val="80000"/>
                  </a:schemeClr>
                </a:gs>
                <a:gs pos="13750">
                  <a:schemeClr val="accent1">
                    <a:lumMod val="60000"/>
                    <a:lumOff val="40000"/>
                  </a:schemeClr>
                </a:gs>
                <a:gs pos="31000">
                  <a:schemeClr val="accent1">
                    <a:lumMod val="20000"/>
                    <a:lumOff val="80000"/>
                  </a:schemeClr>
                </a:gs>
                <a:gs pos="82001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685800" y="2658465"/>
              <a:ext cx="152400" cy="152400"/>
            </a:xfrm>
            <a:prstGeom prst="ellipse">
              <a:avLst/>
            </a:prstGeom>
            <a:gradFill flip="none" rotWithShape="1">
              <a:gsLst>
                <a:gs pos="0">
                  <a:srgbClr val="66008F"/>
                </a:gs>
                <a:gs pos="64999">
                  <a:srgbClr val="BA0066"/>
                </a:gs>
                <a:gs pos="100000">
                  <a:srgbClr val="FF0000"/>
                </a:gs>
              </a:gsLst>
              <a:path path="circle">
                <a:fillToRect l="100000" t="100000"/>
              </a:path>
              <a:tileRect r="-100000" b="-100000"/>
            </a:gradFill>
            <a:scene3d>
              <a:camera prst="orthographicFront">
                <a:rot lat="0" lon="0" rev="0"/>
              </a:camera>
              <a:lightRig rig="soft" dir="t">
                <a:rot lat="0" lon="0" rev="18600000"/>
              </a:lightRig>
            </a:scene3d>
            <a:sp3d prstMaterial="metal">
              <a:bevelT/>
            </a:sp3d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4504731" y="2516774"/>
            <a:ext cx="188408" cy="307005"/>
            <a:chOff x="685800" y="2658465"/>
            <a:chExt cx="175936" cy="286678"/>
          </a:xfrm>
        </p:grpSpPr>
        <p:sp>
          <p:nvSpPr>
            <p:cNvPr id="38" name="Rectangle 5"/>
            <p:cNvSpPr/>
            <p:nvPr/>
          </p:nvSpPr>
          <p:spPr>
            <a:xfrm rot="18900000">
              <a:off x="823868" y="2711552"/>
              <a:ext cx="37868" cy="233591"/>
            </a:xfrm>
            <a:custGeom>
              <a:avLst/>
              <a:gdLst>
                <a:gd name="connsiteX0" fmla="*/ 0 w 96963"/>
                <a:gd name="connsiteY0" fmla="*/ 0 h 808040"/>
                <a:gd name="connsiteX1" fmla="*/ 96963 w 96963"/>
                <a:gd name="connsiteY1" fmla="*/ 0 h 808040"/>
                <a:gd name="connsiteX2" fmla="*/ 96963 w 96963"/>
                <a:gd name="connsiteY2" fmla="*/ 808040 h 808040"/>
                <a:gd name="connsiteX3" fmla="*/ 0 w 96963"/>
                <a:gd name="connsiteY3" fmla="*/ 808040 h 808040"/>
                <a:gd name="connsiteX4" fmla="*/ 0 w 96963"/>
                <a:gd name="connsiteY4" fmla="*/ 0 h 808040"/>
                <a:gd name="connsiteX0" fmla="*/ 0 w 114321"/>
                <a:gd name="connsiteY0" fmla="*/ 0 h 808040"/>
                <a:gd name="connsiteX1" fmla="*/ 114321 w 114321"/>
                <a:gd name="connsiteY1" fmla="*/ 0 h 808040"/>
                <a:gd name="connsiteX2" fmla="*/ 96963 w 114321"/>
                <a:gd name="connsiteY2" fmla="*/ 808040 h 808040"/>
                <a:gd name="connsiteX3" fmla="*/ 0 w 114321"/>
                <a:gd name="connsiteY3" fmla="*/ 808040 h 808040"/>
                <a:gd name="connsiteX4" fmla="*/ 0 w 114321"/>
                <a:gd name="connsiteY4" fmla="*/ 0 h 808040"/>
                <a:gd name="connsiteX0" fmla="*/ 0 w 133849"/>
                <a:gd name="connsiteY0" fmla="*/ 0 h 810210"/>
                <a:gd name="connsiteX1" fmla="*/ 133849 w 133849"/>
                <a:gd name="connsiteY1" fmla="*/ 2170 h 810210"/>
                <a:gd name="connsiteX2" fmla="*/ 116491 w 133849"/>
                <a:gd name="connsiteY2" fmla="*/ 810210 h 810210"/>
                <a:gd name="connsiteX3" fmla="*/ 19528 w 133849"/>
                <a:gd name="connsiteY3" fmla="*/ 810210 h 810210"/>
                <a:gd name="connsiteX4" fmla="*/ 0 w 133849"/>
                <a:gd name="connsiteY4" fmla="*/ 0 h 810210"/>
                <a:gd name="connsiteX0" fmla="*/ 0 w 133849"/>
                <a:gd name="connsiteY0" fmla="*/ 0 h 819853"/>
                <a:gd name="connsiteX1" fmla="*/ 133849 w 133849"/>
                <a:gd name="connsiteY1" fmla="*/ 2170 h 819853"/>
                <a:gd name="connsiteX2" fmla="*/ 116491 w 133849"/>
                <a:gd name="connsiteY2" fmla="*/ 810210 h 819853"/>
                <a:gd name="connsiteX3" fmla="*/ 19528 w 133849"/>
                <a:gd name="connsiteY3" fmla="*/ 810210 h 819853"/>
                <a:gd name="connsiteX4" fmla="*/ 0 w 133849"/>
                <a:gd name="connsiteY4" fmla="*/ 0 h 819853"/>
                <a:gd name="connsiteX0" fmla="*/ 0 w 133849"/>
                <a:gd name="connsiteY0" fmla="*/ 0 h 825680"/>
                <a:gd name="connsiteX1" fmla="*/ 133849 w 133849"/>
                <a:gd name="connsiteY1" fmla="*/ 2170 h 825680"/>
                <a:gd name="connsiteX2" fmla="*/ 116491 w 133849"/>
                <a:gd name="connsiteY2" fmla="*/ 810210 h 825680"/>
                <a:gd name="connsiteX3" fmla="*/ 19528 w 133849"/>
                <a:gd name="connsiteY3" fmla="*/ 810210 h 825680"/>
                <a:gd name="connsiteX4" fmla="*/ 0 w 133849"/>
                <a:gd name="connsiteY4" fmla="*/ 0 h 825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849" h="825680">
                  <a:moveTo>
                    <a:pt x="0" y="0"/>
                  </a:moveTo>
                  <a:lnTo>
                    <a:pt x="133849" y="2170"/>
                  </a:lnTo>
                  <a:lnTo>
                    <a:pt x="116491" y="810210"/>
                  </a:lnTo>
                  <a:cubicBezTo>
                    <a:pt x="90679" y="829738"/>
                    <a:pt x="51848" y="831907"/>
                    <a:pt x="19528" y="810210"/>
                  </a:cubicBez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20000"/>
                    <a:lumOff val="80000"/>
                  </a:schemeClr>
                </a:gs>
                <a:gs pos="13750">
                  <a:schemeClr val="accent1">
                    <a:lumMod val="60000"/>
                    <a:lumOff val="40000"/>
                  </a:schemeClr>
                </a:gs>
                <a:gs pos="31000">
                  <a:schemeClr val="accent1">
                    <a:lumMod val="20000"/>
                    <a:lumOff val="80000"/>
                  </a:schemeClr>
                </a:gs>
                <a:gs pos="82001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685800" y="2658465"/>
              <a:ext cx="152400" cy="152400"/>
            </a:xfrm>
            <a:prstGeom prst="ellipse">
              <a:avLst/>
            </a:prstGeom>
            <a:gradFill flip="none" rotWithShape="1">
              <a:gsLst>
                <a:gs pos="0">
                  <a:srgbClr val="66008F"/>
                </a:gs>
                <a:gs pos="64999">
                  <a:srgbClr val="BA0066"/>
                </a:gs>
                <a:gs pos="100000">
                  <a:srgbClr val="FF0000"/>
                </a:gs>
              </a:gsLst>
              <a:path path="circle">
                <a:fillToRect l="100000" t="100000"/>
              </a:path>
              <a:tileRect r="-100000" b="-100000"/>
            </a:gradFill>
            <a:scene3d>
              <a:camera prst="orthographicFront">
                <a:rot lat="0" lon="0" rev="0"/>
              </a:camera>
              <a:lightRig rig="soft" dir="t">
                <a:rot lat="0" lon="0" rev="18600000"/>
              </a:lightRig>
            </a:scene3d>
            <a:sp3d prstMaterial="metal">
              <a:bevelT/>
            </a:sp3d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5752570" y="2101510"/>
            <a:ext cx="188408" cy="307005"/>
            <a:chOff x="685800" y="2658465"/>
            <a:chExt cx="175936" cy="286678"/>
          </a:xfrm>
        </p:grpSpPr>
        <p:sp>
          <p:nvSpPr>
            <p:cNvPr id="41" name="Rectangle 5"/>
            <p:cNvSpPr/>
            <p:nvPr/>
          </p:nvSpPr>
          <p:spPr>
            <a:xfrm rot="18900000">
              <a:off x="823868" y="2711552"/>
              <a:ext cx="37868" cy="233591"/>
            </a:xfrm>
            <a:custGeom>
              <a:avLst/>
              <a:gdLst>
                <a:gd name="connsiteX0" fmla="*/ 0 w 96963"/>
                <a:gd name="connsiteY0" fmla="*/ 0 h 808040"/>
                <a:gd name="connsiteX1" fmla="*/ 96963 w 96963"/>
                <a:gd name="connsiteY1" fmla="*/ 0 h 808040"/>
                <a:gd name="connsiteX2" fmla="*/ 96963 w 96963"/>
                <a:gd name="connsiteY2" fmla="*/ 808040 h 808040"/>
                <a:gd name="connsiteX3" fmla="*/ 0 w 96963"/>
                <a:gd name="connsiteY3" fmla="*/ 808040 h 808040"/>
                <a:gd name="connsiteX4" fmla="*/ 0 w 96963"/>
                <a:gd name="connsiteY4" fmla="*/ 0 h 808040"/>
                <a:gd name="connsiteX0" fmla="*/ 0 w 114321"/>
                <a:gd name="connsiteY0" fmla="*/ 0 h 808040"/>
                <a:gd name="connsiteX1" fmla="*/ 114321 w 114321"/>
                <a:gd name="connsiteY1" fmla="*/ 0 h 808040"/>
                <a:gd name="connsiteX2" fmla="*/ 96963 w 114321"/>
                <a:gd name="connsiteY2" fmla="*/ 808040 h 808040"/>
                <a:gd name="connsiteX3" fmla="*/ 0 w 114321"/>
                <a:gd name="connsiteY3" fmla="*/ 808040 h 808040"/>
                <a:gd name="connsiteX4" fmla="*/ 0 w 114321"/>
                <a:gd name="connsiteY4" fmla="*/ 0 h 808040"/>
                <a:gd name="connsiteX0" fmla="*/ 0 w 133849"/>
                <a:gd name="connsiteY0" fmla="*/ 0 h 810210"/>
                <a:gd name="connsiteX1" fmla="*/ 133849 w 133849"/>
                <a:gd name="connsiteY1" fmla="*/ 2170 h 810210"/>
                <a:gd name="connsiteX2" fmla="*/ 116491 w 133849"/>
                <a:gd name="connsiteY2" fmla="*/ 810210 h 810210"/>
                <a:gd name="connsiteX3" fmla="*/ 19528 w 133849"/>
                <a:gd name="connsiteY3" fmla="*/ 810210 h 810210"/>
                <a:gd name="connsiteX4" fmla="*/ 0 w 133849"/>
                <a:gd name="connsiteY4" fmla="*/ 0 h 810210"/>
                <a:gd name="connsiteX0" fmla="*/ 0 w 133849"/>
                <a:gd name="connsiteY0" fmla="*/ 0 h 819853"/>
                <a:gd name="connsiteX1" fmla="*/ 133849 w 133849"/>
                <a:gd name="connsiteY1" fmla="*/ 2170 h 819853"/>
                <a:gd name="connsiteX2" fmla="*/ 116491 w 133849"/>
                <a:gd name="connsiteY2" fmla="*/ 810210 h 819853"/>
                <a:gd name="connsiteX3" fmla="*/ 19528 w 133849"/>
                <a:gd name="connsiteY3" fmla="*/ 810210 h 819853"/>
                <a:gd name="connsiteX4" fmla="*/ 0 w 133849"/>
                <a:gd name="connsiteY4" fmla="*/ 0 h 819853"/>
                <a:gd name="connsiteX0" fmla="*/ 0 w 133849"/>
                <a:gd name="connsiteY0" fmla="*/ 0 h 825680"/>
                <a:gd name="connsiteX1" fmla="*/ 133849 w 133849"/>
                <a:gd name="connsiteY1" fmla="*/ 2170 h 825680"/>
                <a:gd name="connsiteX2" fmla="*/ 116491 w 133849"/>
                <a:gd name="connsiteY2" fmla="*/ 810210 h 825680"/>
                <a:gd name="connsiteX3" fmla="*/ 19528 w 133849"/>
                <a:gd name="connsiteY3" fmla="*/ 810210 h 825680"/>
                <a:gd name="connsiteX4" fmla="*/ 0 w 133849"/>
                <a:gd name="connsiteY4" fmla="*/ 0 h 825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849" h="825680">
                  <a:moveTo>
                    <a:pt x="0" y="0"/>
                  </a:moveTo>
                  <a:lnTo>
                    <a:pt x="133849" y="2170"/>
                  </a:lnTo>
                  <a:lnTo>
                    <a:pt x="116491" y="810210"/>
                  </a:lnTo>
                  <a:cubicBezTo>
                    <a:pt x="90679" y="829738"/>
                    <a:pt x="51848" y="831907"/>
                    <a:pt x="19528" y="810210"/>
                  </a:cubicBez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20000"/>
                    <a:lumOff val="80000"/>
                  </a:schemeClr>
                </a:gs>
                <a:gs pos="13750">
                  <a:schemeClr val="accent1">
                    <a:lumMod val="60000"/>
                    <a:lumOff val="40000"/>
                  </a:schemeClr>
                </a:gs>
                <a:gs pos="31000">
                  <a:schemeClr val="accent1">
                    <a:lumMod val="20000"/>
                    <a:lumOff val="80000"/>
                  </a:schemeClr>
                </a:gs>
                <a:gs pos="82001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685800" y="2658465"/>
              <a:ext cx="152400" cy="152400"/>
            </a:xfrm>
            <a:prstGeom prst="ellipse">
              <a:avLst/>
            </a:prstGeom>
            <a:gradFill flip="none" rotWithShape="1">
              <a:gsLst>
                <a:gs pos="0">
                  <a:srgbClr val="66008F"/>
                </a:gs>
                <a:gs pos="64999">
                  <a:srgbClr val="BA0066"/>
                </a:gs>
                <a:gs pos="100000">
                  <a:srgbClr val="FF0000"/>
                </a:gs>
              </a:gsLst>
              <a:path path="circle">
                <a:fillToRect l="100000" t="100000"/>
              </a:path>
              <a:tileRect r="-100000" b="-100000"/>
            </a:gradFill>
            <a:scene3d>
              <a:camera prst="orthographicFront">
                <a:rot lat="0" lon="0" rev="0"/>
              </a:camera>
              <a:lightRig rig="soft" dir="t">
                <a:rot lat="0" lon="0" rev="18600000"/>
              </a:lightRig>
            </a:scene3d>
            <a:sp3d prstMaterial="metal">
              <a:bevelT/>
            </a:sp3d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6003160" y="2533139"/>
            <a:ext cx="188408" cy="307005"/>
            <a:chOff x="685800" y="2658465"/>
            <a:chExt cx="175936" cy="286678"/>
          </a:xfrm>
        </p:grpSpPr>
        <p:sp>
          <p:nvSpPr>
            <p:cNvPr id="44" name="Rectangle 5"/>
            <p:cNvSpPr/>
            <p:nvPr/>
          </p:nvSpPr>
          <p:spPr>
            <a:xfrm rot="18900000">
              <a:off x="823868" y="2711552"/>
              <a:ext cx="37868" cy="233591"/>
            </a:xfrm>
            <a:custGeom>
              <a:avLst/>
              <a:gdLst>
                <a:gd name="connsiteX0" fmla="*/ 0 w 96963"/>
                <a:gd name="connsiteY0" fmla="*/ 0 h 808040"/>
                <a:gd name="connsiteX1" fmla="*/ 96963 w 96963"/>
                <a:gd name="connsiteY1" fmla="*/ 0 h 808040"/>
                <a:gd name="connsiteX2" fmla="*/ 96963 w 96963"/>
                <a:gd name="connsiteY2" fmla="*/ 808040 h 808040"/>
                <a:gd name="connsiteX3" fmla="*/ 0 w 96963"/>
                <a:gd name="connsiteY3" fmla="*/ 808040 h 808040"/>
                <a:gd name="connsiteX4" fmla="*/ 0 w 96963"/>
                <a:gd name="connsiteY4" fmla="*/ 0 h 808040"/>
                <a:gd name="connsiteX0" fmla="*/ 0 w 114321"/>
                <a:gd name="connsiteY0" fmla="*/ 0 h 808040"/>
                <a:gd name="connsiteX1" fmla="*/ 114321 w 114321"/>
                <a:gd name="connsiteY1" fmla="*/ 0 h 808040"/>
                <a:gd name="connsiteX2" fmla="*/ 96963 w 114321"/>
                <a:gd name="connsiteY2" fmla="*/ 808040 h 808040"/>
                <a:gd name="connsiteX3" fmla="*/ 0 w 114321"/>
                <a:gd name="connsiteY3" fmla="*/ 808040 h 808040"/>
                <a:gd name="connsiteX4" fmla="*/ 0 w 114321"/>
                <a:gd name="connsiteY4" fmla="*/ 0 h 808040"/>
                <a:gd name="connsiteX0" fmla="*/ 0 w 133849"/>
                <a:gd name="connsiteY0" fmla="*/ 0 h 810210"/>
                <a:gd name="connsiteX1" fmla="*/ 133849 w 133849"/>
                <a:gd name="connsiteY1" fmla="*/ 2170 h 810210"/>
                <a:gd name="connsiteX2" fmla="*/ 116491 w 133849"/>
                <a:gd name="connsiteY2" fmla="*/ 810210 h 810210"/>
                <a:gd name="connsiteX3" fmla="*/ 19528 w 133849"/>
                <a:gd name="connsiteY3" fmla="*/ 810210 h 810210"/>
                <a:gd name="connsiteX4" fmla="*/ 0 w 133849"/>
                <a:gd name="connsiteY4" fmla="*/ 0 h 810210"/>
                <a:gd name="connsiteX0" fmla="*/ 0 w 133849"/>
                <a:gd name="connsiteY0" fmla="*/ 0 h 819853"/>
                <a:gd name="connsiteX1" fmla="*/ 133849 w 133849"/>
                <a:gd name="connsiteY1" fmla="*/ 2170 h 819853"/>
                <a:gd name="connsiteX2" fmla="*/ 116491 w 133849"/>
                <a:gd name="connsiteY2" fmla="*/ 810210 h 819853"/>
                <a:gd name="connsiteX3" fmla="*/ 19528 w 133849"/>
                <a:gd name="connsiteY3" fmla="*/ 810210 h 819853"/>
                <a:gd name="connsiteX4" fmla="*/ 0 w 133849"/>
                <a:gd name="connsiteY4" fmla="*/ 0 h 819853"/>
                <a:gd name="connsiteX0" fmla="*/ 0 w 133849"/>
                <a:gd name="connsiteY0" fmla="*/ 0 h 825680"/>
                <a:gd name="connsiteX1" fmla="*/ 133849 w 133849"/>
                <a:gd name="connsiteY1" fmla="*/ 2170 h 825680"/>
                <a:gd name="connsiteX2" fmla="*/ 116491 w 133849"/>
                <a:gd name="connsiteY2" fmla="*/ 810210 h 825680"/>
                <a:gd name="connsiteX3" fmla="*/ 19528 w 133849"/>
                <a:gd name="connsiteY3" fmla="*/ 810210 h 825680"/>
                <a:gd name="connsiteX4" fmla="*/ 0 w 133849"/>
                <a:gd name="connsiteY4" fmla="*/ 0 h 825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849" h="825680">
                  <a:moveTo>
                    <a:pt x="0" y="0"/>
                  </a:moveTo>
                  <a:lnTo>
                    <a:pt x="133849" y="2170"/>
                  </a:lnTo>
                  <a:lnTo>
                    <a:pt x="116491" y="810210"/>
                  </a:lnTo>
                  <a:cubicBezTo>
                    <a:pt x="90679" y="829738"/>
                    <a:pt x="51848" y="831907"/>
                    <a:pt x="19528" y="810210"/>
                  </a:cubicBez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20000"/>
                    <a:lumOff val="80000"/>
                  </a:schemeClr>
                </a:gs>
                <a:gs pos="13750">
                  <a:schemeClr val="accent1">
                    <a:lumMod val="60000"/>
                    <a:lumOff val="40000"/>
                  </a:schemeClr>
                </a:gs>
                <a:gs pos="31000">
                  <a:schemeClr val="accent1">
                    <a:lumMod val="20000"/>
                    <a:lumOff val="80000"/>
                  </a:schemeClr>
                </a:gs>
                <a:gs pos="82001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685800" y="2658465"/>
              <a:ext cx="152400" cy="152400"/>
            </a:xfrm>
            <a:prstGeom prst="ellipse">
              <a:avLst/>
            </a:prstGeom>
            <a:gradFill flip="none" rotWithShape="1">
              <a:gsLst>
                <a:gs pos="0">
                  <a:srgbClr val="66008F"/>
                </a:gs>
                <a:gs pos="64999">
                  <a:srgbClr val="BA0066"/>
                </a:gs>
                <a:gs pos="100000">
                  <a:srgbClr val="FF0000"/>
                </a:gs>
              </a:gsLst>
              <a:path path="circle">
                <a:fillToRect l="100000" t="100000"/>
              </a:path>
              <a:tileRect r="-100000" b="-100000"/>
            </a:gradFill>
            <a:scene3d>
              <a:camera prst="orthographicFront">
                <a:rot lat="0" lon="0" rev="0"/>
              </a:camera>
              <a:lightRig rig="soft" dir="t">
                <a:rot lat="0" lon="0" rev="18600000"/>
              </a:lightRig>
            </a:scene3d>
            <a:sp3d prstMaterial="metal">
              <a:bevelT/>
            </a:sp3d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6299776" y="2099465"/>
            <a:ext cx="188408" cy="307005"/>
            <a:chOff x="685800" y="2658465"/>
            <a:chExt cx="175936" cy="286678"/>
          </a:xfrm>
        </p:grpSpPr>
        <p:sp>
          <p:nvSpPr>
            <p:cNvPr id="47" name="Rectangle 5"/>
            <p:cNvSpPr/>
            <p:nvPr/>
          </p:nvSpPr>
          <p:spPr>
            <a:xfrm rot="18900000">
              <a:off x="823868" y="2711552"/>
              <a:ext cx="37868" cy="233591"/>
            </a:xfrm>
            <a:custGeom>
              <a:avLst/>
              <a:gdLst>
                <a:gd name="connsiteX0" fmla="*/ 0 w 96963"/>
                <a:gd name="connsiteY0" fmla="*/ 0 h 808040"/>
                <a:gd name="connsiteX1" fmla="*/ 96963 w 96963"/>
                <a:gd name="connsiteY1" fmla="*/ 0 h 808040"/>
                <a:gd name="connsiteX2" fmla="*/ 96963 w 96963"/>
                <a:gd name="connsiteY2" fmla="*/ 808040 h 808040"/>
                <a:gd name="connsiteX3" fmla="*/ 0 w 96963"/>
                <a:gd name="connsiteY3" fmla="*/ 808040 h 808040"/>
                <a:gd name="connsiteX4" fmla="*/ 0 w 96963"/>
                <a:gd name="connsiteY4" fmla="*/ 0 h 808040"/>
                <a:gd name="connsiteX0" fmla="*/ 0 w 114321"/>
                <a:gd name="connsiteY0" fmla="*/ 0 h 808040"/>
                <a:gd name="connsiteX1" fmla="*/ 114321 w 114321"/>
                <a:gd name="connsiteY1" fmla="*/ 0 h 808040"/>
                <a:gd name="connsiteX2" fmla="*/ 96963 w 114321"/>
                <a:gd name="connsiteY2" fmla="*/ 808040 h 808040"/>
                <a:gd name="connsiteX3" fmla="*/ 0 w 114321"/>
                <a:gd name="connsiteY3" fmla="*/ 808040 h 808040"/>
                <a:gd name="connsiteX4" fmla="*/ 0 w 114321"/>
                <a:gd name="connsiteY4" fmla="*/ 0 h 808040"/>
                <a:gd name="connsiteX0" fmla="*/ 0 w 133849"/>
                <a:gd name="connsiteY0" fmla="*/ 0 h 810210"/>
                <a:gd name="connsiteX1" fmla="*/ 133849 w 133849"/>
                <a:gd name="connsiteY1" fmla="*/ 2170 h 810210"/>
                <a:gd name="connsiteX2" fmla="*/ 116491 w 133849"/>
                <a:gd name="connsiteY2" fmla="*/ 810210 h 810210"/>
                <a:gd name="connsiteX3" fmla="*/ 19528 w 133849"/>
                <a:gd name="connsiteY3" fmla="*/ 810210 h 810210"/>
                <a:gd name="connsiteX4" fmla="*/ 0 w 133849"/>
                <a:gd name="connsiteY4" fmla="*/ 0 h 810210"/>
                <a:gd name="connsiteX0" fmla="*/ 0 w 133849"/>
                <a:gd name="connsiteY0" fmla="*/ 0 h 819853"/>
                <a:gd name="connsiteX1" fmla="*/ 133849 w 133849"/>
                <a:gd name="connsiteY1" fmla="*/ 2170 h 819853"/>
                <a:gd name="connsiteX2" fmla="*/ 116491 w 133849"/>
                <a:gd name="connsiteY2" fmla="*/ 810210 h 819853"/>
                <a:gd name="connsiteX3" fmla="*/ 19528 w 133849"/>
                <a:gd name="connsiteY3" fmla="*/ 810210 h 819853"/>
                <a:gd name="connsiteX4" fmla="*/ 0 w 133849"/>
                <a:gd name="connsiteY4" fmla="*/ 0 h 819853"/>
                <a:gd name="connsiteX0" fmla="*/ 0 w 133849"/>
                <a:gd name="connsiteY0" fmla="*/ 0 h 825680"/>
                <a:gd name="connsiteX1" fmla="*/ 133849 w 133849"/>
                <a:gd name="connsiteY1" fmla="*/ 2170 h 825680"/>
                <a:gd name="connsiteX2" fmla="*/ 116491 w 133849"/>
                <a:gd name="connsiteY2" fmla="*/ 810210 h 825680"/>
                <a:gd name="connsiteX3" fmla="*/ 19528 w 133849"/>
                <a:gd name="connsiteY3" fmla="*/ 810210 h 825680"/>
                <a:gd name="connsiteX4" fmla="*/ 0 w 133849"/>
                <a:gd name="connsiteY4" fmla="*/ 0 h 825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849" h="825680">
                  <a:moveTo>
                    <a:pt x="0" y="0"/>
                  </a:moveTo>
                  <a:lnTo>
                    <a:pt x="133849" y="2170"/>
                  </a:lnTo>
                  <a:lnTo>
                    <a:pt x="116491" y="810210"/>
                  </a:lnTo>
                  <a:cubicBezTo>
                    <a:pt x="90679" y="829738"/>
                    <a:pt x="51848" y="831907"/>
                    <a:pt x="19528" y="810210"/>
                  </a:cubicBez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20000"/>
                    <a:lumOff val="80000"/>
                  </a:schemeClr>
                </a:gs>
                <a:gs pos="13750">
                  <a:schemeClr val="accent1">
                    <a:lumMod val="60000"/>
                    <a:lumOff val="40000"/>
                  </a:schemeClr>
                </a:gs>
                <a:gs pos="31000">
                  <a:schemeClr val="accent1">
                    <a:lumMod val="20000"/>
                    <a:lumOff val="80000"/>
                  </a:schemeClr>
                </a:gs>
                <a:gs pos="82001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685800" y="2658465"/>
              <a:ext cx="152400" cy="152400"/>
            </a:xfrm>
            <a:prstGeom prst="ellipse">
              <a:avLst/>
            </a:prstGeom>
            <a:gradFill flip="none" rotWithShape="1">
              <a:gsLst>
                <a:gs pos="0">
                  <a:srgbClr val="66008F"/>
                </a:gs>
                <a:gs pos="64999">
                  <a:srgbClr val="BA0066"/>
                </a:gs>
                <a:gs pos="100000">
                  <a:srgbClr val="FF0000"/>
                </a:gs>
              </a:gsLst>
              <a:path path="circle">
                <a:fillToRect l="100000" t="100000"/>
              </a:path>
              <a:tileRect r="-100000" b="-100000"/>
            </a:gradFill>
            <a:scene3d>
              <a:camera prst="orthographicFront">
                <a:rot lat="0" lon="0" rev="0"/>
              </a:camera>
              <a:lightRig rig="soft" dir="t">
                <a:rot lat="0" lon="0" rev="18600000"/>
              </a:lightRig>
            </a:scene3d>
            <a:sp3d prstMaterial="metal">
              <a:bevelT/>
            </a:sp3d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6243529" y="2182671"/>
            <a:ext cx="312257" cy="168870"/>
            <a:chOff x="6084754" y="2182671"/>
            <a:chExt cx="312257" cy="168870"/>
          </a:xfrm>
        </p:grpSpPr>
        <p:sp>
          <p:nvSpPr>
            <p:cNvPr id="50" name="Rectangle 5"/>
            <p:cNvSpPr/>
            <p:nvPr/>
          </p:nvSpPr>
          <p:spPr>
            <a:xfrm rot="18000000">
              <a:off x="6251658" y="2206188"/>
              <a:ext cx="40552" cy="250154"/>
            </a:xfrm>
            <a:custGeom>
              <a:avLst/>
              <a:gdLst>
                <a:gd name="connsiteX0" fmla="*/ 0 w 96963"/>
                <a:gd name="connsiteY0" fmla="*/ 0 h 808040"/>
                <a:gd name="connsiteX1" fmla="*/ 96963 w 96963"/>
                <a:gd name="connsiteY1" fmla="*/ 0 h 808040"/>
                <a:gd name="connsiteX2" fmla="*/ 96963 w 96963"/>
                <a:gd name="connsiteY2" fmla="*/ 808040 h 808040"/>
                <a:gd name="connsiteX3" fmla="*/ 0 w 96963"/>
                <a:gd name="connsiteY3" fmla="*/ 808040 h 808040"/>
                <a:gd name="connsiteX4" fmla="*/ 0 w 96963"/>
                <a:gd name="connsiteY4" fmla="*/ 0 h 808040"/>
                <a:gd name="connsiteX0" fmla="*/ 0 w 114321"/>
                <a:gd name="connsiteY0" fmla="*/ 0 h 808040"/>
                <a:gd name="connsiteX1" fmla="*/ 114321 w 114321"/>
                <a:gd name="connsiteY1" fmla="*/ 0 h 808040"/>
                <a:gd name="connsiteX2" fmla="*/ 96963 w 114321"/>
                <a:gd name="connsiteY2" fmla="*/ 808040 h 808040"/>
                <a:gd name="connsiteX3" fmla="*/ 0 w 114321"/>
                <a:gd name="connsiteY3" fmla="*/ 808040 h 808040"/>
                <a:gd name="connsiteX4" fmla="*/ 0 w 114321"/>
                <a:gd name="connsiteY4" fmla="*/ 0 h 808040"/>
                <a:gd name="connsiteX0" fmla="*/ 0 w 133849"/>
                <a:gd name="connsiteY0" fmla="*/ 0 h 810210"/>
                <a:gd name="connsiteX1" fmla="*/ 133849 w 133849"/>
                <a:gd name="connsiteY1" fmla="*/ 2170 h 810210"/>
                <a:gd name="connsiteX2" fmla="*/ 116491 w 133849"/>
                <a:gd name="connsiteY2" fmla="*/ 810210 h 810210"/>
                <a:gd name="connsiteX3" fmla="*/ 19528 w 133849"/>
                <a:gd name="connsiteY3" fmla="*/ 810210 h 810210"/>
                <a:gd name="connsiteX4" fmla="*/ 0 w 133849"/>
                <a:gd name="connsiteY4" fmla="*/ 0 h 810210"/>
                <a:gd name="connsiteX0" fmla="*/ 0 w 133849"/>
                <a:gd name="connsiteY0" fmla="*/ 0 h 819853"/>
                <a:gd name="connsiteX1" fmla="*/ 133849 w 133849"/>
                <a:gd name="connsiteY1" fmla="*/ 2170 h 819853"/>
                <a:gd name="connsiteX2" fmla="*/ 116491 w 133849"/>
                <a:gd name="connsiteY2" fmla="*/ 810210 h 819853"/>
                <a:gd name="connsiteX3" fmla="*/ 19528 w 133849"/>
                <a:gd name="connsiteY3" fmla="*/ 810210 h 819853"/>
                <a:gd name="connsiteX4" fmla="*/ 0 w 133849"/>
                <a:gd name="connsiteY4" fmla="*/ 0 h 819853"/>
                <a:gd name="connsiteX0" fmla="*/ 0 w 133849"/>
                <a:gd name="connsiteY0" fmla="*/ 0 h 825680"/>
                <a:gd name="connsiteX1" fmla="*/ 133849 w 133849"/>
                <a:gd name="connsiteY1" fmla="*/ 2170 h 825680"/>
                <a:gd name="connsiteX2" fmla="*/ 116491 w 133849"/>
                <a:gd name="connsiteY2" fmla="*/ 810210 h 825680"/>
                <a:gd name="connsiteX3" fmla="*/ 19528 w 133849"/>
                <a:gd name="connsiteY3" fmla="*/ 810210 h 825680"/>
                <a:gd name="connsiteX4" fmla="*/ 0 w 133849"/>
                <a:gd name="connsiteY4" fmla="*/ 0 h 825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849" h="825680">
                  <a:moveTo>
                    <a:pt x="0" y="0"/>
                  </a:moveTo>
                  <a:lnTo>
                    <a:pt x="133849" y="2170"/>
                  </a:lnTo>
                  <a:lnTo>
                    <a:pt x="116491" y="810210"/>
                  </a:lnTo>
                  <a:cubicBezTo>
                    <a:pt x="90679" y="829738"/>
                    <a:pt x="51848" y="831907"/>
                    <a:pt x="19528" y="810210"/>
                  </a:cubicBez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20000"/>
                    <a:lumOff val="80000"/>
                  </a:schemeClr>
                </a:gs>
                <a:gs pos="13750">
                  <a:schemeClr val="accent1">
                    <a:lumMod val="60000"/>
                    <a:lumOff val="40000"/>
                  </a:schemeClr>
                </a:gs>
                <a:gs pos="31000">
                  <a:schemeClr val="accent1">
                    <a:lumMod val="20000"/>
                    <a:lumOff val="80000"/>
                  </a:schemeClr>
                </a:gs>
                <a:gs pos="82001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6084754" y="2182671"/>
              <a:ext cx="163204" cy="163206"/>
            </a:xfrm>
            <a:prstGeom prst="ellipse">
              <a:avLst/>
            </a:prstGeom>
            <a:gradFill flip="none" rotWithShape="1">
              <a:gsLst>
                <a:gs pos="0">
                  <a:srgbClr val="66008F"/>
                </a:gs>
                <a:gs pos="64999">
                  <a:srgbClr val="BA0066"/>
                </a:gs>
                <a:gs pos="100000">
                  <a:srgbClr val="FF0000"/>
                </a:gs>
              </a:gsLst>
              <a:path path="circle">
                <a:fillToRect l="100000" t="100000"/>
              </a:path>
              <a:tileRect r="-100000" b="-100000"/>
            </a:gradFill>
            <a:scene3d>
              <a:camera prst="orthographicFront">
                <a:rot lat="0" lon="0" rev="0"/>
              </a:camera>
              <a:lightRig rig="soft" dir="t">
                <a:rot lat="0" lon="0" rev="18600000"/>
              </a:lightRig>
            </a:scene3d>
            <a:sp3d prstMaterial="metal">
              <a:bevelT/>
            </a:sp3d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500287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8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9" fill="hold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9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9" fill="hold" nodeType="withEffect">
                                  <p:stCondLst>
                                    <p:cond delay="4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9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9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9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9" fill="hold" nodeType="withEffect">
                                  <p:stCondLst>
                                    <p:cond delay="10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9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9" fill="hold" nodeType="withEffect">
                                  <p:stCondLst>
                                    <p:cond delay="13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9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9" fill="hold" nodeType="withEffect">
                                  <p:stCondLst>
                                    <p:cond delay="16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8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4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24020</TotalTime>
  <Words>131</Words>
  <Application>Microsoft Office PowerPoint</Application>
  <PresentationFormat>On-screen Show (4:3)</PresentationFormat>
  <Paragraphs>25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Liao</dc:creator>
  <cp:lastModifiedBy>David Liao</cp:lastModifiedBy>
  <cp:revision>154</cp:revision>
  <dcterms:created xsi:type="dcterms:W3CDTF">2011-01-09T06:10:58Z</dcterms:created>
  <dcterms:modified xsi:type="dcterms:W3CDTF">2014-08-18T19:52:23Z</dcterms:modified>
</cp:coreProperties>
</file>